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12"/>
  </p:notesMasterIdLst>
  <p:sldIdLst>
    <p:sldId id="257" r:id="rId3"/>
    <p:sldId id="650" r:id="rId4"/>
    <p:sldId id="651" r:id="rId5"/>
    <p:sldId id="652" r:id="rId6"/>
    <p:sldId id="653" r:id="rId7"/>
    <p:sldId id="662" r:id="rId8"/>
    <p:sldId id="663" r:id="rId9"/>
    <p:sldId id="664" r:id="rId10"/>
    <p:sldId id="665" r:id="rId11"/>
    <p:sldId id="654" r:id="rId12"/>
    <p:sldId id="655" r:id="rId13"/>
    <p:sldId id="656" r:id="rId14"/>
    <p:sldId id="657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58" r:id="rId24"/>
    <p:sldId id="659" r:id="rId25"/>
    <p:sldId id="660" r:id="rId26"/>
    <p:sldId id="661" r:id="rId27"/>
    <p:sldId id="475" r:id="rId28"/>
    <p:sldId id="610" r:id="rId29"/>
    <p:sldId id="611" r:id="rId30"/>
    <p:sldId id="612" r:id="rId31"/>
    <p:sldId id="613" r:id="rId32"/>
    <p:sldId id="614" r:id="rId33"/>
    <p:sldId id="615" r:id="rId34"/>
    <p:sldId id="622" r:id="rId35"/>
    <p:sldId id="572" r:id="rId36"/>
    <p:sldId id="624" r:id="rId37"/>
    <p:sldId id="625" r:id="rId38"/>
    <p:sldId id="626" r:id="rId39"/>
    <p:sldId id="627" r:id="rId40"/>
    <p:sldId id="616" r:id="rId41"/>
    <p:sldId id="617" r:id="rId42"/>
    <p:sldId id="618" r:id="rId43"/>
    <p:sldId id="619" r:id="rId44"/>
    <p:sldId id="620" r:id="rId45"/>
    <p:sldId id="621" r:id="rId46"/>
    <p:sldId id="576" r:id="rId47"/>
    <p:sldId id="577" r:id="rId48"/>
    <p:sldId id="578" r:id="rId49"/>
    <p:sldId id="579" r:id="rId50"/>
    <p:sldId id="604" r:id="rId51"/>
    <p:sldId id="605" r:id="rId52"/>
    <p:sldId id="606" r:id="rId53"/>
    <p:sldId id="607" r:id="rId54"/>
    <p:sldId id="608" r:id="rId55"/>
    <p:sldId id="609" r:id="rId56"/>
    <p:sldId id="580" r:id="rId57"/>
    <p:sldId id="581" r:id="rId58"/>
    <p:sldId id="590" r:id="rId59"/>
    <p:sldId id="591" r:id="rId60"/>
    <p:sldId id="582" r:id="rId61"/>
    <p:sldId id="583" r:id="rId62"/>
    <p:sldId id="598" r:id="rId63"/>
    <p:sldId id="599" r:id="rId64"/>
    <p:sldId id="600" r:id="rId65"/>
    <p:sldId id="601" r:id="rId66"/>
    <p:sldId id="602" r:id="rId67"/>
    <p:sldId id="603" r:id="rId68"/>
    <p:sldId id="584" r:id="rId69"/>
    <p:sldId id="585" r:id="rId70"/>
    <p:sldId id="588" r:id="rId71"/>
    <p:sldId id="589" r:id="rId72"/>
    <p:sldId id="586" r:id="rId73"/>
    <p:sldId id="587" r:id="rId74"/>
    <p:sldId id="634" r:id="rId75"/>
    <p:sldId id="635" r:id="rId76"/>
    <p:sldId id="636" r:id="rId77"/>
    <p:sldId id="637" r:id="rId78"/>
    <p:sldId id="638" r:id="rId79"/>
    <p:sldId id="639" r:id="rId80"/>
    <p:sldId id="640" r:id="rId81"/>
    <p:sldId id="641" r:id="rId82"/>
    <p:sldId id="642" r:id="rId83"/>
    <p:sldId id="643" r:id="rId84"/>
    <p:sldId id="644" r:id="rId85"/>
    <p:sldId id="645" r:id="rId86"/>
    <p:sldId id="646" r:id="rId87"/>
    <p:sldId id="647" r:id="rId88"/>
    <p:sldId id="648" r:id="rId89"/>
    <p:sldId id="649" r:id="rId90"/>
    <p:sldId id="628" r:id="rId91"/>
    <p:sldId id="629" r:id="rId92"/>
    <p:sldId id="630" r:id="rId93"/>
    <p:sldId id="631" r:id="rId94"/>
    <p:sldId id="632" r:id="rId95"/>
    <p:sldId id="633" r:id="rId96"/>
    <p:sldId id="592" r:id="rId97"/>
    <p:sldId id="593" r:id="rId98"/>
    <p:sldId id="594" r:id="rId99"/>
    <p:sldId id="595" r:id="rId100"/>
    <p:sldId id="596" r:id="rId101"/>
    <p:sldId id="597" r:id="rId102"/>
    <p:sldId id="547" r:id="rId103"/>
    <p:sldId id="548" r:id="rId104"/>
    <p:sldId id="549" r:id="rId105"/>
    <p:sldId id="550" r:id="rId106"/>
    <p:sldId id="553" r:id="rId107"/>
    <p:sldId id="554" r:id="rId108"/>
    <p:sldId id="570" r:id="rId109"/>
    <p:sldId id="571" r:id="rId110"/>
    <p:sldId id="555" r:id="rId111"/>
    <p:sldId id="556" r:id="rId112"/>
    <p:sldId id="560" r:id="rId113"/>
    <p:sldId id="563" r:id="rId114"/>
    <p:sldId id="561" r:id="rId115"/>
    <p:sldId id="562" r:id="rId116"/>
    <p:sldId id="551" r:id="rId117"/>
    <p:sldId id="552" r:id="rId118"/>
    <p:sldId id="566" r:id="rId119"/>
    <p:sldId id="567" r:id="rId120"/>
    <p:sldId id="568" r:id="rId121"/>
    <p:sldId id="569" r:id="rId122"/>
    <p:sldId id="564" r:id="rId123"/>
    <p:sldId id="565" r:id="rId124"/>
    <p:sldId id="531" r:id="rId125"/>
    <p:sldId id="532" r:id="rId126"/>
    <p:sldId id="530" r:id="rId127"/>
    <p:sldId id="529" r:id="rId128"/>
    <p:sldId id="514" r:id="rId129"/>
    <p:sldId id="528" r:id="rId130"/>
    <p:sldId id="525" r:id="rId131"/>
    <p:sldId id="526" r:id="rId132"/>
    <p:sldId id="534" r:id="rId133"/>
    <p:sldId id="533" r:id="rId134"/>
    <p:sldId id="535" r:id="rId135"/>
    <p:sldId id="536" r:id="rId136"/>
    <p:sldId id="537" r:id="rId137"/>
    <p:sldId id="538" r:id="rId138"/>
    <p:sldId id="544" r:id="rId139"/>
    <p:sldId id="540" r:id="rId140"/>
    <p:sldId id="539" r:id="rId141"/>
    <p:sldId id="545" r:id="rId142"/>
    <p:sldId id="546" r:id="rId143"/>
    <p:sldId id="541" r:id="rId144"/>
    <p:sldId id="542" r:id="rId145"/>
    <p:sldId id="505" r:id="rId146"/>
    <p:sldId id="506" r:id="rId147"/>
    <p:sldId id="507" r:id="rId148"/>
    <p:sldId id="508" r:id="rId149"/>
    <p:sldId id="509" r:id="rId150"/>
    <p:sldId id="510" r:id="rId151"/>
    <p:sldId id="511" r:id="rId152"/>
    <p:sldId id="512" r:id="rId153"/>
    <p:sldId id="513" r:id="rId154"/>
    <p:sldId id="515" r:id="rId155"/>
    <p:sldId id="517" r:id="rId156"/>
    <p:sldId id="518" r:id="rId157"/>
    <p:sldId id="520" r:id="rId158"/>
    <p:sldId id="521" r:id="rId159"/>
    <p:sldId id="524" r:id="rId160"/>
    <p:sldId id="516" r:id="rId161"/>
    <p:sldId id="519" r:id="rId162"/>
    <p:sldId id="522" r:id="rId163"/>
    <p:sldId id="502" r:id="rId164"/>
    <p:sldId id="495" r:id="rId165"/>
    <p:sldId id="498" r:id="rId166"/>
    <p:sldId id="499" r:id="rId167"/>
    <p:sldId id="500" r:id="rId168"/>
    <p:sldId id="501" r:id="rId169"/>
    <p:sldId id="473" r:id="rId170"/>
    <p:sldId id="476" r:id="rId171"/>
    <p:sldId id="477" r:id="rId172"/>
    <p:sldId id="488" r:id="rId173"/>
    <p:sldId id="478" r:id="rId174"/>
    <p:sldId id="480" r:id="rId175"/>
    <p:sldId id="479" r:id="rId176"/>
    <p:sldId id="489" r:id="rId177"/>
    <p:sldId id="493" r:id="rId178"/>
    <p:sldId id="490" r:id="rId179"/>
    <p:sldId id="492" r:id="rId180"/>
    <p:sldId id="481" r:id="rId181"/>
    <p:sldId id="494" r:id="rId182"/>
    <p:sldId id="482" r:id="rId183"/>
    <p:sldId id="483" r:id="rId184"/>
    <p:sldId id="491" r:id="rId185"/>
    <p:sldId id="484" r:id="rId186"/>
    <p:sldId id="485" r:id="rId187"/>
    <p:sldId id="486" r:id="rId188"/>
    <p:sldId id="487" r:id="rId189"/>
    <p:sldId id="474" r:id="rId190"/>
    <p:sldId id="472" r:id="rId191"/>
    <p:sldId id="464" r:id="rId192"/>
    <p:sldId id="463" r:id="rId193"/>
    <p:sldId id="458" r:id="rId194"/>
    <p:sldId id="455" r:id="rId195"/>
    <p:sldId id="459" r:id="rId196"/>
    <p:sldId id="457" r:id="rId197"/>
    <p:sldId id="456" r:id="rId198"/>
    <p:sldId id="460" r:id="rId199"/>
    <p:sldId id="461" r:id="rId200"/>
    <p:sldId id="462" r:id="rId201"/>
    <p:sldId id="449" r:id="rId202"/>
    <p:sldId id="450" r:id="rId203"/>
    <p:sldId id="451" r:id="rId204"/>
    <p:sldId id="453" r:id="rId205"/>
    <p:sldId id="454" r:id="rId206"/>
    <p:sldId id="447" r:id="rId207"/>
    <p:sldId id="448" r:id="rId208"/>
    <p:sldId id="452" r:id="rId209"/>
    <p:sldId id="497" r:id="rId210"/>
    <p:sldId id="271" r:id="rId2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4A44"/>
    <a:srgbClr val="2D6E6D"/>
    <a:srgbClr val="CA1237"/>
    <a:srgbClr val="002D61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326" dt="2024-05-02T01:05:22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tableStyles" Target="tableStyle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microsoft.com/office/2016/11/relationships/changesInfo" Target="changesInfos/changesInfo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microsoft.com/office/2015/10/relationships/revisionInfo" Target="revisionInfo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viewProps" Target="view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theme" Target="theme/theme1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5-02T01:06:24.763" v="5742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5-01T03:18:01.487" v="5305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8:27.256" v="5147" actId="14826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05:43.293" v="5139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08:02.540" v="5145"/>
          <ac:picMkLst>
            <pc:docMk/>
            <pc:sldMk cId="1630355672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4:08:27.256" v="5147" actId="14826"/>
          <ac:picMkLst>
            <pc:docMk/>
            <pc:sldMk cId="1630355672" sldId="580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6:53.441" v="5143" actId="14826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  <pc:picChg chg="mod">
          <ac:chgData name="Jha, Aryan Ritwajeet" userId="2aad577e-539b-449b-83a6-8d411f484b4d" providerId="ADAL" clId="{5C3DE4FC-7C02-45E8-A4E9-90D9E5AB7963}" dt="2024-04-26T04:06:28.853" v="5140" actId="14826"/>
          <ac:picMkLst>
            <pc:docMk/>
            <pc:sldMk cId="3115689603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4:06:46.283" v="5142" actId="14826"/>
          <ac:picMkLst>
            <pc:docMk/>
            <pc:sldMk cId="3115689603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06:36.958" v="5141" actId="14826"/>
          <ac:picMkLst>
            <pc:docMk/>
            <pc:sldMk cId="3115689603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06:53.441" v="5143" actId="14826"/>
          <ac:picMkLst>
            <pc:docMk/>
            <pc:sldMk cId="3115689603" sldId="590"/>
            <ac:picMk id="20" creationId="{43776BBA-741D-7116-6CA2-77C92008FDED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26T04:36:41.524" v="5156" actId="14826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36:41.524" v="5156" actId="14826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4:38:51.810" v="5163" actId="1482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26T04:37:39.631" v="5157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4:38:51.810" v="5163" actId="1482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26T04:38:22.235" v="5160" actId="1482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26T04:37:50.851" v="5158" actId="1482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26T04:38:29.640" v="5161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38:12.922" v="5159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38:38.240" v="5162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40:04.833" v="5173"/>
        <pc:sldMkLst>
          <pc:docMk/>
          <pc:sldMk cId="1988531153" sldId="641"/>
        </pc:sldMkLst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18:40:00.762" v="5172"/>
          <ac:picMkLst>
            <pc:docMk/>
            <pc:sldMk cId="1988531153" sldId="64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18:36:02.027" v="5164" actId="14826"/>
          <ac:picMkLst>
            <pc:docMk/>
            <pc:sldMk cId="1988531153" sldId="641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37:52.547" v="5170" actId="14826"/>
        <pc:sldMkLst>
          <pc:docMk/>
          <pc:sldMk cId="993493155" sldId="643"/>
        </pc:sldMkLst>
        <pc:picChg chg="mod">
          <ac:chgData name="Jha, Aryan Ritwajeet" userId="2aad577e-539b-449b-83a6-8d411f484b4d" providerId="ADAL" clId="{5C3DE4FC-7C02-45E8-A4E9-90D9E5AB7963}" dt="2024-04-26T18:37:31.939" v="5167" actId="14826"/>
          <ac:picMkLst>
            <pc:docMk/>
            <pc:sldMk cId="993493155" sldId="64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18:37:46.425" v="5169" actId="14826"/>
          <ac:picMkLst>
            <pc:docMk/>
            <pc:sldMk cId="993493155" sldId="64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18:37:38.923" v="5168" actId="14826"/>
          <ac:picMkLst>
            <pc:docMk/>
            <pc:sldMk cId="993493155" sldId="64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18:37:52.547" v="5170" actId="14826"/>
          <ac:picMkLst>
            <pc:docMk/>
            <pc:sldMk cId="993493155" sldId="64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23:50:29.088" v="5221" actId="1076"/>
        <pc:sldMkLst>
          <pc:docMk/>
          <pc:sldMk cId="242149689" sldId="646"/>
        </pc:sldMkLst>
        <pc:spChg chg="mod">
          <ac:chgData name="Jha, Aryan Ritwajeet" userId="2aad577e-539b-449b-83a6-8d411f484b4d" providerId="ADAL" clId="{5C3DE4FC-7C02-45E8-A4E9-90D9E5AB7963}" dt="2024-04-26T23:09:20.357" v="5175" actId="20577"/>
          <ac:spMkLst>
            <pc:docMk/>
            <pc:sldMk cId="242149689" sldId="64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23:49:59.328" v="5205" actId="14100"/>
          <ac:spMkLst>
            <pc:docMk/>
            <pc:sldMk cId="242149689" sldId="646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5C3DE4FC-7C02-45E8-A4E9-90D9E5AB7963}" dt="2024-04-26T23:50:29.088" v="5221" actId="1076"/>
          <ac:spMkLst>
            <pc:docMk/>
            <pc:sldMk cId="242149689" sldId="646"/>
            <ac:spMk id="4" creationId="{1D548F36-C9E0-24C3-7015-67AA2184FEBE}"/>
          </ac:spMkLst>
        </pc:spChg>
        <pc:spChg chg="add del">
          <ac:chgData name="Jha, Aryan Ritwajeet" userId="2aad577e-539b-449b-83a6-8d411f484b4d" providerId="ADAL" clId="{5C3DE4FC-7C02-45E8-A4E9-90D9E5AB7963}" dt="2024-04-26T23:49:32.260" v="5197" actId="22"/>
          <ac:spMkLst>
            <pc:docMk/>
            <pc:sldMk cId="242149689" sldId="646"/>
            <ac:spMk id="9" creationId="{4DE14699-66C2-F423-9E92-8DE6BF66BA3D}"/>
          </ac:spMkLst>
        </pc:spChg>
        <pc:spChg chg="add del mod">
          <ac:chgData name="Jha, Aryan Ritwajeet" userId="2aad577e-539b-449b-83a6-8d411f484b4d" providerId="ADAL" clId="{5C3DE4FC-7C02-45E8-A4E9-90D9E5AB7963}" dt="2024-04-26T23:50:01.338" v="5207"/>
          <ac:spMkLst>
            <pc:docMk/>
            <pc:sldMk cId="242149689" sldId="646"/>
            <ac:spMk id="11" creationId="{234B828A-A685-EA73-C51A-259F381F2EF5}"/>
          </ac:spMkLst>
        </pc:spChg>
        <pc:spChg chg="add del mod">
          <ac:chgData name="Jha, Aryan Ritwajeet" userId="2aad577e-539b-449b-83a6-8d411f484b4d" providerId="ADAL" clId="{5C3DE4FC-7C02-45E8-A4E9-90D9E5AB7963}" dt="2024-04-26T23:50:23.483" v="5220"/>
          <ac:spMkLst>
            <pc:docMk/>
            <pc:sldMk cId="242149689" sldId="646"/>
            <ac:spMk id="12" creationId="{AA273E5E-4549-36A6-4578-B7B9AA3C0402}"/>
          </ac:spMkLst>
        </pc:sp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23:16:13.737" v="5194"/>
          <ac:picMkLst>
            <pc:docMk/>
            <pc:sldMk cId="242149689" sldId="64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23:50:18.879" v="5215" actId="1076"/>
          <ac:picMkLst>
            <pc:docMk/>
            <pc:sldMk cId="242149689" sldId="646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39.868" v="5222"/>
        <pc:sldMkLst>
          <pc:docMk/>
          <pc:sldMk cId="32650694" sldId="647"/>
        </pc:sldMkLst>
        <pc:spChg chg="mod">
          <ac:chgData name="Jha, Aryan Ritwajeet" userId="2aad577e-539b-449b-83a6-8d411f484b4d" providerId="ADAL" clId="{5C3DE4FC-7C02-45E8-A4E9-90D9E5AB7963}" dt="2024-04-26T23:09:27.731" v="5177" actId="20577"/>
          <ac:spMkLst>
            <pc:docMk/>
            <pc:sldMk cId="32650694" sldId="64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3" creationId="{83D32636-CA3F-76D2-94A5-0DDAAD0F0453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5" creationId="{C3C76D00-9EA9-D5DD-09F4-97E663415C89}"/>
          </ac:spMkLst>
        </pc:spChg>
        <pc:picChg chg="mod">
          <ac:chgData name="Jha, Aryan Ritwajeet" userId="2aad577e-539b-449b-83a6-8d411f484b4d" providerId="ADAL" clId="{5C3DE4FC-7C02-45E8-A4E9-90D9E5AB7963}" dt="2024-04-26T23:11:36.597" v="5187" actId="14826"/>
          <ac:picMkLst>
            <pc:docMk/>
            <pc:sldMk cId="32650694" sldId="64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23:11:51.529" v="5189" actId="14826"/>
          <ac:picMkLst>
            <pc:docMk/>
            <pc:sldMk cId="32650694" sldId="64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23:11:44.898" v="5188" actId="14826"/>
          <ac:picMkLst>
            <pc:docMk/>
            <pc:sldMk cId="32650694" sldId="64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23:11:59.517" v="5190" actId="14826"/>
          <ac:picMkLst>
            <pc:docMk/>
            <pc:sldMk cId="32650694" sldId="64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0.642" v="5223"/>
        <pc:sldMkLst>
          <pc:docMk/>
          <pc:sldMk cId="1787394032" sldId="648"/>
        </pc:sldMkLst>
        <pc:spChg chg="mod">
          <ac:chgData name="Jha, Aryan Ritwajeet" userId="2aad577e-539b-449b-83a6-8d411f484b4d" providerId="ADAL" clId="{5C3DE4FC-7C02-45E8-A4E9-90D9E5AB7963}" dt="2024-04-26T23:09:32.582" v="5178"/>
          <ac:spMkLst>
            <pc:docMk/>
            <pc:sldMk cId="1787394032" sldId="64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4" creationId="{D326C48B-308F-592E-B804-87EACB7DD16D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6" creationId="{364FBA19-BB59-8179-05E5-AA463AF0FF03}"/>
          </ac:spMkLst>
        </pc:spChg>
        <pc:picChg chg="mod">
          <ac:chgData name="Jha, Aryan Ritwajeet" userId="2aad577e-539b-449b-83a6-8d411f484b4d" providerId="ADAL" clId="{5C3DE4FC-7C02-45E8-A4E9-90D9E5AB7963}" dt="2024-04-26T23:10:18.567" v="5182" actId="14826"/>
          <ac:picMkLst>
            <pc:docMk/>
            <pc:sldMk cId="1787394032" sldId="64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23:10:24.498" v="5183" actId="14826"/>
          <ac:picMkLst>
            <pc:docMk/>
            <pc:sldMk cId="1787394032" sldId="64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23:10:12.065" v="5181" actId="14826"/>
          <ac:picMkLst>
            <pc:docMk/>
            <pc:sldMk cId="1787394032" sldId="64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1.268" v="5224"/>
        <pc:sldMkLst>
          <pc:docMk/>
          <pc:sldMk cId="1934175545" sldId="649"/>
        </pc:sldMkLst>
        <pc:spChg chg="mod">
          <ac:chgData name="Jha, Aryan Ritwajeet" userId="2aad577e-539b-449b-83a6-8d411f484b4d" providerId="ADAL" clId="{5C3DE4FC-7C02-45E8-A4E9-90D9E5AB7963}" dt="2024-04-26T23:09:36.207" v="5179"/>
          <ac:spMkLst>
            <pc:docMk/>
            <pc:sldMk cId="1934175545" sldId="64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4" creationId="{18565E14-A143-3C8A-6FE5-F62F4E2A6C1F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6" creationId="{7BF87FAD-A6FB-422F-C301-D5CF55449AD8}"/>
          </ac:spMkLst>
        </pc:spChg>
        <pc:picChg chg="mod">
          <ac:chgData name="Jha, Aryan Ritwajeet" userId="2aad577e-539b-449b-83a6-8d411f484b4d" providerId="ADAL" clId="{5C3DE4FC-7C02-45E8-A4E9-90D9E5AB7963}" dt="2024-04-26T23:10:33.418" v="5184" actId="14826"/>
          <ac:picMkLst>
            <pc:docMk/>
            <pc:sldMk cId="1934175545" sldId="64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23:11:06.189" v="5186" actId="14826"/>
          <ac:picMkLst>
            <pc:docMk/>
            <pc:sldMk cId="1934175545" sldId="64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23:10:53.868" v="5185" actId="14826"/>
          <ac:picMkLst>
            <pc:docMk/>
            <pc:sldMk cId="1934175545" sldId="649"/>
            <ac:picMk id="9" creationId="{91D6F17C-5F67-11EF-789D-F84416C6DC15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36.735" v="5469" actId="207"/>
        <pc:sldMkLst>
          <pc:docMk/>
          <pc:sldMk cId="2693287876" sldId="650"/>
        </pc:sldMkLst>
        <pc:spChg chg="add mod">
          <ac:chgData name="Jha, Aryan Ritwajeet" userId="2aad577e-539b-449b-83a6-8d411f484b4d" providerId="ADAL" clId="{5C3DE4FC-7C02-45E8-A4E9-90D9E5AB7963}" dt="2024-05-01T03:08:58.740" v="5271" actId="17032"/>
          <ac:spMkLst>
            <pc:docMk/>
            <pc:sldMk cId="2693287876" sldId="650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20:26:13.775" v="5394" actId="1076"/>
          <ac:spMkLst>
            <pc:docMk/>
            <pc:sldMk cId="2693287876" sldId="650"/>
            <ac:spMk id="4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4:47.005" v="5455" actId="1076"/>
          <ac:spMkLst>
            <pc:docMk/>
            <pc:sldMk cId="2693287876" sldId="650"/>
            <ac:spMk id="6" creationId="{259CC324-C11A-7796-4FD2-B210ECA67BD8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5-01T20:31:06.335" v="5431" actId="478"/>
          <ac:spMkLst>
            <pc:docMk/>
            <pc:sldMk cId="2693287876" sldId="650"/>
            <ac:spMk id="7" creationId="{1D633E03-B985-8131-1ED1-570AEE3A6FB9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4:01.075" v="5451" actId="1076"/>
          <ac:spMkLst>
            <pc:docMk/>
            <pc:sldMk cId="2693287876" sldId="650"/>
            <ac:spMk id="8" creationId="{226034EF-5FC3-32FF-32C5-8E9AA84ABBC6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4:37.812" v="5454" actId="207"/>
          <ac:spMkLst>
            <pc:docMk/>
            <pc:sldMk cId="2693287876" sldId="650"/>
            <ac:spMk id="9" creationId="{1E31DA4E-1B0E-663F-1306-49DEDB869D62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1" creationId="{CE916036-4A1D-1869-2694-F39F89DA705F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2" creationId="{A8B659C4-DB29-FC9B-3E7E-6ADFDBF77619}"/>
          </ac:spMkLst>
        </pc:spChg>
        <pc:spChg chg="add mod">
          <ac:chgData name="Jha, Aryan Ritwajeet" userId="2aad577e-539b-449b-83a6-8d411f484b4d" providerId="ADAL" clId="{5C3DE4FC-7C02-45E8-A4E9-90D9E5AB7963}" dt="2024-05-01T20:35:36.735" v="5469" actId="207"/>
          <ac:spMkLst>
            <pc:docMk/>
            <pc:sldMk cId="2693287876" sldId="650"/>
            <ac:spMk id="14" creationId="{608EF686-471B-185A-D58F-DA78C1FBF694}"/>
          </ac:spMkLst>
        </pc:spChg>
        <pc:picChg chg="mod">
          <ac:chgData name="Jha, Aryan Ritwajeet" userId="2aad577e-539b-449b-83a6-8d411f484b4d" providerId="ADAL" clId="{5C3DE4FC-7C02-45E8-A4E9-90D9E5AB7963}" dt="2024-05-01T03:14:27.734" v="5288"/>
          <ac:picMkLst>
            <pc:docMk/>
            <pc:sldMk cId="2693287876" sldId="65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4:50.996" v="5290"/>
          <ac:picMkLst>
            <pc:docMk/>
            <pc:sldMk cId="2693287876" sldId="65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4:37.672" v="5374"/>
          <ac:picMkLst>
            <pc:docMk/>
            <pc:sldMk cId="2693287876" sldId="65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10:52.207" v="5281" actId="14826"/>
          <ac:picMkLst>
            <pc:docMk/>
            <pc:sldMk cId="2693287876" sldId="650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58.141" v="5471" actId="1076"/>
        <pc:sldMkLst>
          <pc:docMk/>
          <pc:sldMk cId="3207514487" sldId="651"/>
        </pc:sldMkLst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0:26:23.554" v="5395"/>
          <ac:spMkLst>
            <pc:docMk/>
            <pc:sldMk cId="3207514487" sldId="651"/>
            <ac:spMk id="3" creationId="{CFAA59AD-DC95-AFEF-71F4-F745E6E2ACB7}"/>
          </ac:spMkLst>
        </pc:spChg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4" creationId="{9C22521D-3CD6-E0E3-1371-C4C6266FDF41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3:09:03.510" v="5272"/>
          <ac:spMkLst>
            <pc:docMk/>
            <pc:sldMk cId="3207514487" sldId="651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10" creationId="{65FACA1C-AA1C-C845-1058-168FE2A1C1F9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1" creationId="{0CB6E341-29E3-F5FE-8EE1-9C342A455B4B}"/>
          </ac:spMkLst>
        </pc:spChg>
        <pc:spChg chg="add mod">
          <ac:chgData name="Jha, Aryan Ritwajeet" userId="2aad577e-539b-449b-83a6-8d411f484b4d" providerId="ADAL" clId="{5C3DE4FC-7C02-45E8-A4E9-90D9E5AB7963}" dt="2024-05-01T20:35:58.141" v="5471" actId="1076"/>
          <ac:spMkLst>
            <pc:docMk/>
            <pc:sldMk cId="3207514487" sldId="651"/>
            <ac:spMk id="12" creationId="{DA9822A7-600E-FF5B-7AB9-2626ED2B47EF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4" creationId="{7BA4D8B7-4742-C4C7-91AC-D4A692E650B1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6" creationId="{B8F63EA5-A954-6D41-92AB-BDB6967ACAD2}"/>
          </ac:spMkLst>
        </pc:sp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6:53.423" v="5399"/>
          <ac:picMkLst>
            <pc:docMk/>
            <pc:sldMk cId="3207514487" sldId="6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20:24:26.169" v="5373" actId="14826"/>
          <ac:picMkLst>
            <pc:docMk/>
            <pc:sldMk cId="3207514487" sldId="651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4.505" v="5396"/>
        <pc:sldMkLst>
          <pc:docMk/>
          <pc:sldMk cId="3903269947" sldId="652"/>
        </pc:sldMkLst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5-01T20:26:24.505" v="5396"/>
          <ac:spMkLst>
            <pc:docMk/>
            <pc:sldMk cId="3903269947" sldId="652"/>
            <ac:spMk id="3" creationId="{FEFED07C-F7BC-8C34-A762-7977086381CC}"/>
          </ac:spMkLst>
        </pc:spChg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3:09:10.285" v="5274" actId="1076"/>
          <ac:spMkLst>
            <pc:docMk/>
            <pc:sldMk cId="3903269947" sldId="652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5:42.277" v="5291" actId="14826"/>
          <ac:picMkLst>
            <pc:docMk/>
            <pc:sldMk cId="3903269947" sldId="65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5:51.159" v="5292" actId="14826"/>
          <ac:picMkLst>
            <pc:docMk/>
            <pc:sldMk cId="3903269947" sldId="65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5:56.530" v="5293" actId="14826"/>
          <ac:picMkLst>
            <pc:docMk/>
            <pc:sldMk cId="3903269947" sldId="65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6:02.926" v="5294" actId="14826"/>
          <ac:picMkLst>
            <pc:docMk/>
            <pc:sldMk cId="3903269947" sldId="652"/>
            <ac:picMk id="20" creationId="{43776BBA-741D-7116-6CA2-77C92008FDED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5.525" v="5397"/>
        <pc:sldMkLst>
          <pc:docMk/>
          <pc:sldMk cId="755815383" sldId="653"/>
        </pc:sldMkLst>
        <pc:spChg chg="add mod">
          <ac:chgData name="Jha, Aryan Ritwajeet" userId="2aad577e-539b-449b-83a6-8d411f484b4d" providerId="ADAL" clId="{5C3DE4FC-7C02-45E8-A4E9-90D9E5AB7963}" dt="2024-05-01T20:26:25.525" v="5397"/>
          <ac:spMkLst>
            <pc:docMk/>
            <pc:sldMk cId="755815383" sldId="653"/>
            <ac:spMk id="3" creationId="{3E5C8B0F-AE61-A2C5-CA62-38CD93F105FD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3:09:13.825" v="5275"/>
          <ac:spMkLst>
            <pc:docMk/>
            <pc:sldMk cId="755815383" sldId="653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1T04:49:51.536" v="5368" actId="14826"/>
          <ac:picMkLst>
            <pc:docMk/>
            <pc:sldMk cId="755815383" sldId="65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50:04.291" v="5370" actId="14826"/>
          <ac:picMkLst>
            <pc:docMk/>
            <pc:sldMk cId="755815383" sldId="65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49:58.761" v="5369" actId="14826"/>
          <ac:picMkLst>
            <pc:docMk/>
            <pc:sldMk cId="755815383" sldId="65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50:10.079" v="5371" actId="14826"/>
          <ac:picMkLst>
            <pc:docMk/>
            <pc:sldMk cId="755815383" sldId="65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30:48.058" v="5572" actId="478"/>
        <pc:sldMkLst>
          <pc:docMk/>
          <pc:sldMk cId="3337256843" sldId="654"/>
        </pc:sldMkLst>
        <pc:spChg chg="mod">
          <ac:chgData name="Jha, Aryan Ritwajeet" userId="2aad577e-539b-449b-83a6-8d411f484b4d" providerId="ADAL" clId="{5C3DE4FC-7C02-45E8-A4E9-90D9E5AB7963}" dt="2024-05-01T04:07:26.665" v="5344" actId="1076"/>
          <ac:spMkLst>
            <pc:docMk/>
            <pc:sldMk cId="3337256843" sldId="6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4" creationId="{2D39B9EB-2F98-F785-5671-749D0101FDC9}"/>
          </ac:spMkLst>
        </pc:spChg>
        <pc:spChg chg="add del mod">
          <ac:chgData name="Jha, Aryan Ritwajeet" userId="2aad577e-539b-449b-83a6-8d411f484b4d" providerId="ADAL" clId="{5C3DE4FC-7C02-45E8-A4E9-90D9E5AB7963}" dt="2024-05-01T04:07:40.746" v="5350"/>
          <ac:spMkLst>
            <pc:docMk/>
            <pc:sldMk cId="3337256843" sldId="654"/>
            <ac:spMk id="4" creationId="{2F7E0CCF-CB71-6178-E90D-5586286CB441}"/>
          </ac:spMkLst>
        </pc:spChg>
        <pc:spChg chg="mod">
          <ac:chgData name="Jha, Aryan Ritwajeet" userId="2aad577e-539b-449b-83a6-8d411f484b4d" providerId="ADAL" clId="{5C3DE4FC-7C02-45E8-A4E9-90D9E5AB7963}" dt="2024-05-01T04:04:27.265" v="5323" actId="1076"/>
          <ac:spMkLst>
            <pc:docMk/>
            <pc:sldMk cId="3337256843" sldId="654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7" creationId="{858DF302-BCB8-698A-A6F5-FE0FF395F073}"/>
          </ac:spMkLst>
        </pc:spChg>
        <pc:spChg chg="mod">
          <ac:chgData name="Jha, Aryan Ritwajeet" userId="2aad577e-539b-449b-83a6-8d411f484b4d" providerId="ADAL" clId="{5C3DE4FC-7C02-45E8-A4E9-90D9E5AB7963}" dt="2024-05-01T04:04:18.310" v="5321" actId="1076"/>
          <ac:spMkLst>
            <pc:docMk/>
            <pc:sldMk cId="3337256843" sldId="654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9" creationId="{F6F857FF-AFB2-FA27-DC41-6856A00B6250}"/>
          </ac:spMkLst>
        </pc:spChg>
        <pc:spChg chg="add mod">
          <ac:chgData name="Jha, Aryan Ritwajeet" userId="2aad577e-539b-449b-83a6-8d411f484b4d" providerId="ADAL" clId="{5C3DE4FC-7C02-45E8-A4E9-90D9E5AB7963}" dt="2024-05-01T04:07:38.427" v="5348" actId="14100"/>
          <ac:spMkLst>
            <pc:docMk/>
            <pc:sldMk cId="3337256843" sldId="654"/>
            <ac:spMk id="11" creationId="{05596EC9-5CE3-8727-723A-4D9A27ADA497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12" creationId="{25DB9CE6-E4C2-D498-4E4D-E714DA8CF616}"/>
          </ac:spMkLst>
        </pc:spChg>
        <pc:picChg chg="mo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5" creationId="{001514B1-0056-0015-3EC1-2F1DF0476861}"/>
          </ac:picMkLst>
        </pc:picChg>
        <pc:picChg chg="mod or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0:43.717" v="5570" actId="14826"/>
          <ac:picMkLst>
            <pc:docMk/>
            <pc:sldMk cId="3337256843" sldId="654"/>
            <ac:picMk id="14" creationId="{B52A1B29-C995-0912-50C0-D6AAE30B790A}"/>
          </ac:picMkLst>
        </pc:picChg>
        <pc:picChg chg="mod ord">
          <ac:chgData name="Jha, Aryan Ritwajeet" userId="2aad577e-539b-449b-83a6-8d411f484b4d" providerId="ADAL" clId="{5C3DE4FC-7C02-45E8-A4E9-90D9E5AB7963}" dt="2024-05-01T04:04:20.486" v="5322" actId="167"/>
          <ac:picMkLst>
            <pc:docMk/>
            <pc:sldMk cId="3337256843" sldId="654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0:43.278" v="5569" actId="14826"/>
          <ac:picMkLst>
            <pc:docMk/>
            <pc:sldMk cId="3337256843" sldId="654"/>
            <ac:picMk id="16" creationId="{D01B1CE5-C931-414C-9DD3-83B8AD0F3623}"/>
          </ac:picMkLst>
        </pc:picChg>
        <pc:picChg chg="add mod">
          <ac:chgData name="Jha, Aryan Ritwajeet" userId="2aad577e-539b-449b-83a6-8d411f484b4d" providerId="ADAL" clId="{5C3DE4FC-7C02-45E8-A4E9-90D9E5AB7963}" dt="2024-05-02T00:30:44.468" v="5571" actId="14826"/>
          <ac:picMkLst>
            <pc:docMk/>
            <pc:sldMk cId="3337256843" sldId="654"/>
            <ac:picMk id="17" creationId="{0601355B-DEB3-4372-DE11-F342A3648FEF}"/>
          </ac:picMkLst>
        </pc:picChg>
        <pc:picChg chg="add del mod">
          <ac:chgData name="Jha, Aryan Ritwajeet" userId="2aad577e-539b-449b-83a6-8d411f484b4d" providerId="ADAL" clId="{5C3DE4FC-7C02-45E8-A4E9-90D9E5AB7963}" dt="2024-05-02T00:30:48.058" v="5572" actId="478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0:36:17.205" v="5474" actId="1076"/>
        <pc:sldMkLst>
          <pc:docMk/>
          <pc:sldMk cId="92639527" sldId="655"/>
        </pc:sldMkLst>
        <pc:spChg chg="mod">
          <ac:chgData name="Jha, Aryan Ritwajeet" userId="2aad577e-539b-449b-83a6-8d411f484b4d" providerId="ADAL" clId="{5C3DE4FC-7C02-45E8-A4E9-90D9E5AB7963}" dt="2024-05-01T03:16:39.191" v="5296" actId="20577"/>
          <ac:spMkLst>
            <pc:docMk/>
            <pc:sldMk cId="92639527" sldId="65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3" creationId="{3E585C85-3FBB-B918-67E7-4B093BD923CE}"/>
          </ac:spMkLst>
        </pc:spChg>
        <pc:spChg chg="add del mod">
          <ac:chgData name="Jha, Aryan Ritwajeet" userId="2aad577e-539b-449b-83a6-8d411f484b4d" providerId="ADAL" clId="{5C3DE4FC-7C02-45E8-A4E9-90D9E5AB7963}" dt="2024-05-01T20:25:59.814" v="5389" actId="21"/>
          <ac:spMkLst>
            <pc:docMk/>
            <pc:sldMk cId="92639527" sldId="655"/>
            <ac:spMk id="3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3" creationId="{C52F0DF9-9808-00CC-91F5-677DC5587116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4" creationId="{04BC1FFF-87BC-0ED5-C6CA-1F2E28649E69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4" creationId="{0D55BECB-DD9C-B4A3-D52D-6C157FFB05F5}"/>
          </ac:spMkLst>
        </pc:spChg>
        <pc:spChg chg="add del mod">
          <ac:chgData name="Jha, Aryan Ritwajeet" userId="2aad577e-539b-449b-83a6-8d411f484b4d" providerId="ADAL" clId="{5C3DE4FC-7C02-45E8-A4E9-90D9E5AB7963}" dt="2024-05-01T20:25:59.837" v="5391"/>
          <ac:spMkLst>
            <pc:docMk/>
            <pc:sldMk cId="92639527" sldId="655"/>
            <ac:spMk id="4" creationId="{376B2007-4321-5D5B-4653-663D3E482F87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6" creationId="{022E6CA9-F8D6-F892-3A7F-81FA3F0A8CF1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8" creationId="{DBE4D5BD-A4F6-48E0-C410-B41BA1871BEF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0" creationId="{7A34795F-773E-618A-87A5-9FA019A1B3C3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1" creationId="{8C072E5C-6ECE-3D94-1783-FBA7356CA6B3}"/>
          </ac:spMkLst>
        </pc:spChg>
        <pc:spChg chg="add mod">
          <ac:chgData name="Jha, Aryan Ritwajeet" userId="2aad577e-539b-449b-83a6-8d411f484b4d" providerId="ADAL" clId="{5C3DE4FC-7C02-45E8-A4E9-90D9E5AB7963}" dt="2024-05-01T04:08:12.665" v="5351"/>
          <ac:spMkLst>
            <pc:docMk/>
            <pc:sldMk cId="92639527" sldId="655"/>
            <ac:spMk id="12" creationId="{DEC09C34-D2F1-B30A-479A-F43156F4CB4B}"/>
          </ac:spMkLst>
        </pc:spChg>
        <pc:picChg chg="mod">
          <ac:chgData name="Jha, Aryan Ritwajeet" userId="2aad577e-539b-449b-83a6-8d411f484b4d" providerId="ADAL" clId="{5C3DE4FC-7C02-45E8-A4E9-90D9E5AB7963}" dt="2024-05-01T04:39:19.575" v="5365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0:36:17.205" v="5474" actId="1076"/>
          <ac:picMkLst>
            <pc:docMk/>
            <pc:sldMk cId="92639527" sldId="6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4:36:11.770" v="5357" actId="14826"/>
          <ac:picMkLst>
            <pc:docMk/>
            <pc:sldMk cId="92639527" sldId="655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08:14.430" v="5352"/>
        <pc:sldMkLst>
          <pc:docMk/>
          <pc:sldMk cId="979148592" sldId="656"/>
        </pc:sldMkLst>
        <pc:spChg chg="mod">
          <ac:chgData name="Jha, Aryan Ritwajeet" userId="2aad577e-539b-449b-83a6-8d411f484b4d" providerId="ADAL" clId="{5C3DE4FC-7C02-45E8-A4E9-90D9E5AB7963}" dt="2024-05-01T03:16:41.923" v="5297" actId="20577"/>
          <ac:spMkLst>
            <pc:docMk/>
            <pc:sldMk cId="979148592" sldId="65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4:08:14.430" v="5352"/>
          <ac:spMkLst>
            <pc:docMk/>
            <pc:sldMk cId="979148592" sldId="656"/>
            <ac:spMk id="7" creationId="{4B101828-0664-9517-A849-A5F1D8293613}"/>
          </ac:spMkLst>
        </pc:spChg>
        <pc:picChg chg="mod">
          <ac:chgData name="Jha, Aryan Ritwajeet" userId="2aad577e-539b-449b-83a6-8d411f484b4d" providerId="ADAL" clId="{5C3DE4FC-7C02-45E8-A4E9-90D9E5AB7963}" dt="2024-05-01T03:34:56.860" v="5310" actId="14826"/>
          <ac:picMkLst>
            <pc:docMk/>
            <pc:sldMk cId="979148592" sldId="65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34:48.030" v="5309" actId="14826"/>
          <ac:picMkLst>
            <pc:docMk/>
            <pc:sldMk cId="979148592" sldId="65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34:41.560" v="5308" actId="14826"/>
          <ac:picMkLst>
            <pc:docMk/>
            <pc:sldMk cId="979148592" sldId="65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34:33.635" v="5307" actId="14826"/>
          <ac:picMkLst>
            <pc:docMk/>
            <pc:sldMk cId="979148592" sldId="65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38:31.641" v="5364" actId="14826"/>
        <pc:sldMkLst>
          <pc:docMk/>
          <pc:sldMk cId="1899388399" sldId="657"/>
        </pc:sldMkLst>
        <pc:spChg chg="mod">
          <ac:chgData name="Jha, Aryan Ritwajeet" userId="2aad577e-539b-449b-83a6-8d411f484b4d" providerId="ADAL" clId="{5C3DE4FC-7C02-45E8-A4E9-90D9E5AB7963}" dt="2024-05-01T03:16:44.889" v="5298" actId="20577"/>
          <ac:spMkLst>
            <pc:docMk/>
            <pc:sldMk cId="1899388399" sldId="65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4:08:16.120" v="5353"/>
          <ac:spMkLst>
            <pc:docMk/>
            <pc:sldMk cId="1899388399" sldId="657"/>
            <ac:spMk id="7" creationId="{C9DB905D-14FF-F4D7-A4F1-45636E20B522}"/>
          </ac:spMkLst>
        </pc:spChg>
        <pc:picChg chg="mod">
          <ac:chgData name="Jha, Aryan Ritwajeet" userId="2aad577e-539b-449b-83a6-8d411f484b4d" providerId="ADAL" clId="{5C3DE4FC-7C02-45E8-A4E9-90D9E5AB7963}" dt="2024-05-01T04:38:31.641" v="5364" actId="14826"/>
          <ac:picMkLst>
            <pc:docMk/>
            <pc:sldMk cId="1899388399" sldId="65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38:14.519" v="5362" actId="14826"/>
          <ac:picMkLst>
            <pc:docMk/>
            <pc:sldMk cId="1899388399" sldId="65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38:21.891" v="5363" actId="14826"/>
          <ac:picMkLst>
            <pc:docMk/>
            <pc:sldMk cId="1899388399" sldId="65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38:05.577" v="5361" actId="14826"/>
          <ac:picMkLst>
            <pc:docMk/>
            <pc:sldMk cId="1899388399" sldId="657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5-02T01:06:24.763" v="5742"/>
        <pc:sldMkLst>
          <pc:docMk/>
          <pc:sldMk cId="2424071391" sldId="658"/>
        </pc:sldMkLst>
        <pc:spChg chg="mod">
          <ac:chgData name="Jha, Aryan Ritwajeet" userId="2aad577e-539b-449b-83a6-8d411f484b4d" providerId="ADAL" clId="{5C3DE4FC-7C02-45E8-A4E9-90D9E5AB7963}" dt="2024-05-02T01:06:24.763" v="5742"/>
          <ac:spMkLst>
            <pc:docMk/>
            <pc:sldMk cId="2424071391" sldId="658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4" creationId="{C3576E58-04CA-0582-2E5D-23427044938C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8" creationId="{6CAE0D68-F6AD-A41D-C2D9-96183FF2B32C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11" creationId="{6F459D9B-15F6-8D45-F3B0-6AE06DE5C473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4" creationId="{763D41E3-CF1B-CDD5-2B3F-40940D46D80B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19" creationId="{F6FDC64E-B771-20B4-B8E5-4936CC980DAA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0" creationId="{C947BB10-F4AD-7D15-CB0D-C7513DC77C54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1" creationId="{04473276-C318-0964-61A7-C12B1EE182F8}"/>
          </ac:spMkLst>
        </pc:sp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6" creationId="{99CFB792-41FF-33B8-85E4-682E81539DEE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7" creationId="{04473B51-705E-CC23-CBE0-18D7BDD4409C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8" creationId="{AD2A517F-D359-96B6-BB5E-C1322F4D1222}"/>
          </ac:picMkLst>
        </pc:picChg>
        <pc:picChg chg="del mod">
          <ac:chgData name="Jha, Aryan Ritwajeet" userId="2aad577e-539b-449b-83a6-8d411f484b4d" providerId="ADAL" clId="{5C3DE4FC-7C02-45E8-A4E9-90D9E5AB7963}" dt="2024-05-02T00:34:57.937" v="5669" actId="478"/>
          <ac:picMkLst>
            <pc:docMk/>
            <pc:sldMk cId="2424071391" sldId="658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207878504" sldId="658"/>
        </pc:sldMkLst>
      </pc:sldChg>
      <pc:sldChg chg="addSp delSp modSp add mod">
        <pc:chgData name="Jha, Aryan Ritwajeet" userId="2aad577e-539b-449b-83a6-8d411f484b4d" providerId="ADAL" clId="{5C3DE4FC-7C02-45E8-A4E9-90D9E5AB7963}" dt="2024-05-02T01:06:21.458" v="5741"/>
        <pc:sldMkLst>
          <pc:docMk/>
          <pc:sldMk cId="676985965" sldId="659"/>
        </pc:sldMkLst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3" creationId="{9204E7C3-C9EE-10F7-033A-8779A5BB7986}"/>
          </ac:spMkLst>
        </pc:spChg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2T00:56:09.978" v="5716" actId="1076"/>
          <ac:spMkLst>
            <pc:docMk/>
            <pc:sldMk cId="676985965" sldId="659"/>
            <ac:spMk id="4" creationId="{5E6860CD-F362-C808-EA6B-7D1A5C87FF2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6" creationId="{3102ADCC-89C9-F9F3-6F1F-2BCE7DF86D61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8" creationId="{2D773686-47F6-755C-C20D-05EEDF799D2B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5-02T01:06:21.458" v="5741"/>
          <ac:spMkLst>
            <pc:docMk/>
            <pc:sldMk cId="676985965" sldId="659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0" creationId="{F2677B09-9582-E923-F561-3BF3B8D5CE5E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1" creationId="{F18A02BC-7A4B-ECC6-B7FA-5CC6D89B8B80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7" creationId="{6B00DD43-12FB-C1FA-AB93-EBA2C21D9D5D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8" creationId="{7D1688A6-0EF3-676E-918C-AC925B4D5AA9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9" creationId="{4AF67212-EBA8-A447-AE4B-DFEAFCE9E6D6}"/>
          </ac:spMkLst>
        </pc:sp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2" creationId="{209AED2B-CE90-15BD-98D4-7400687D7E5B}"/>
          </ac:picMkLst>
        </pc:picChg>
        <pc:picChg chg="mod">
          <ac:chgData name="Jha, Aryan Ritwajeet" userId="2aad577e-539b-449b-83a6-8d411f484b4d" providerId="ADAL" clId="{5C3DE4FC-7C02-45E8-A4E9-90D9E5AB7963}" dt="2024-05-02T00:56:13.531" v="5719" actId="1076"/>
          <ac:picMkLst>
            <pc:docMk/>
            <pc:sldMk cId="676985965" sldId="659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4" creationId="{C0C848B0-712C-808A-716B-B4C93F13BA03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6" creationId="{E8C3BCA8-D42D-6674-BE99-2596D45604B2}"/>
          </ac:picMkLst>
        </pc:picChg>
        <pc:picChg chg="del">
          <ac:chgData name="Jha, Aryan Ritwajeet" userId="2aad577e-539b-449b-83a6-8d411f484b4d" providerId="ADAL" clId="{5C3DE4FC-7C02-45E8-A4E9-90D9E5AB7963}" dt="2024-05-02T00:35:43.038" v="5673" actId="478"/>
          <ac:picMkLst>
            <pc:docMk/>
            <pc:sldMk cId="676985965" sldId="659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765571217" sldId="659"/>
        </pc:sldMkLst>
      </pc:sldChg>
      <pc:sldChg chg="delSp modSp add mod">
        <pc:chgData name="Jha, Aryan Ritwajeet" userId="2aad577e-539b-449b-83a6-8d411f484b4d" providerId="ADAL" clId="{5C3DE4FC-7C02-45E8-A4E9-90D9E5AB7963}" dt="2024-05-02T01:06:18.623" v="5740"/>
        <pc:sldMkLst>
          <pc:docMk/>
          <pc:sldMk cId="936268645" sldId="660"/>
        </pc:sldMkLst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5" creationId="{CCE56E9D-5BE1-1420-A69C-350436BA127F}"/>
          </ac:spMkLst>
        </pc:spChg>
        <pc:spChg chg="mod">
          <ac:chgData name="Jha, Aryan Ritwajeet" userId="2aad577e-539b-449b-83a6-8d411f484b4d" providerId="ADAL" clId="{5C3DE4FC-7C02-45E8-A4E9-90D9E5AB7963}" dt="2024-05-02T01:06:18.623" v="5740"/>
          <ac:spMkLst>
            <pc:docMk/>
            <pc:sldMk cId="936268645" sldId="660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20" creationId="{43776BBA-741D-7116-6CA2-77C92008FDED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259367217" sldId="660"/>
        </pc:sldMkLst>
      </pc:sldChg>
      <pc:sldChg chg="delSp modSp add mod">
        <pc:chgData name="Jha, Aryan Ritwajeet" userId="2aad577e-539b-449b-83a6-8d411f484b4d" providerId="ADAL" clId="{5C3DE4FC-7C02-45E8-A4E9-90D9E5AB7963}" dt="2024-05-02T01:06:16.129" v="5739"/>
        <pc:sldMkLst>
          <pc:docMk/>
          <pc:sldMk cId="1204895955" sldId="661"/>
        </pc:sldMkLst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5" creationId="{161D4D11-68DC-C7C3-67B5-1A1A1EBE7845}"/>
          </ac:spMkLst>
        </pc:spChg>
        <pc:spChg chg="mod">
          <ac:chgData name="Jha, Aryan Ritwajeet" userId="2aad577e-539b-449b-83a6-8d411f484b4d" providerId="ADAL" clId="{5C3DE4FC-7C02-45E8-A4E9-90D9E5AB7963}" dt="2024-05-02T01:06:16.129" v="5739"/>
          <ac:spMkLst>
            <pc:docMk/>
            <pc:sldMk cId="1204895955" sldId="661"/>
            <ac:spMk id="6" creationId="{86425632-844B-8709-1C54-6B01BA139B89}"/>
          </ac:spMkLst>
        </pc:sp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154047405" sldId="661"/>
        </pc:sldMkLst>
      </pc:sldChg>
      <pc:sldChg chg="addSp delSp modSp mod">
        <pc:chgData name="Jha, Aryan Ritwajeet" userId="2aad577e-539b-449b-83a6-8d411f484b4d" providerId="ADAL" clId="{5C3DE4FC-7C02-45E8-A4E9-90D9E5AB7963}" dt="2024-05-02T00:36:12.832" v="5676"/>
        <pc:sldMkLst>
          <pc:docMk/>
          <pc:sldMk cId="2626127600" sldId="662"/>
        </pc:sldMkLst>
        <pc:spChg chg="mod">
          <ac:chgData name="Jha, Aryan Ritwajeet" userId="2aad577e-539b-449b-83a6-8d411f484b4d" providerId="ADAL" clId="{5C3DE4FC-7C02-45E8-A4E9-90D9E5AB7963}" dt="2024-05-01T21:58:51.704" v="5490" actId="20577"/>
          <ac:spMkLst>
            <pc:docMk/>
            <pc:sldMk cId="2626127600" sldId="662"/>
            <ac:spMk id="3" creationId="{9A87DE96-59C1-A9DD-735C-D60FAF7ECD90}"/>
          </ac:spMkLst>
        </pc:spChg>
        <pc:spChg chg="ord">
          <ac:chgData name="Jha, Aryan Ritwajeet" userId="2aad577e-539b-449b-83a6-8d411f484b4d" providerId="ADAL" clId="{5C3DE4FC-7C02-45E8-A4E9-90D9E5AB7963}" dt="2024-05-01T22:14:59.575" v="5529" actId="167"/>
          <ac:spMkLst>
            <pc:docMk/>
            <pc:sldMk cId="2626127600" sldId="662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7" creationId="{55816A42-6210-1F81-753B-61B709623C27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9" creationId="{E6A6A7F7-77FF-6124-1C44-77F93CA6D865}"/>
          </ac:spMkLst>
        </pc:spChg>
        <pc:spChg chg="ord">
          <ac:chgData name="Jha, Aryan Ritwajeet" userId="2aad577e-539b-449b-83a6-8d411f484b4d" providerId="ADAL" clId="{5C3DE4FC-7C02-45E8-A4E9-90D9E5AB7963}" dt="2024-05-01T22:15:10.381" v="5531" actId="167"/>
          <ac:spMkLst>
            <pc:docMk/>
            <pc:sldMk cId="2626127600" sldId="662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2:17:50.504" v="5536"/>
          <ac:spMkLst>
            <pc:docMk/>
            <pc:sldMk cId="2626127600" sldId="662"/>
            <ac:spMk id="18" creationId="{12DED296-1ADD-1659-37F1-A8F383408374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19" creationId="{BE5CC238-821C-0149-03C5-4C5BD94469FA}"/>
          </ac:spMkLst>
        </pc:sp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13" creationId="{E42E442D-E198-424E-7A20-535AF512AC47}"/>
          </ac:picMkLst>
        </pc:picChg>
        <pc:picChg chg="mod ord">
          <ac:chgData name="Jha, Aryan Ritwajeet" userId="2aad577e-539b-449b-83a6-8d411f484b4d" providerId="ADAL" clId="{5C3DE4FC-7C02-45E8-A4E9-90D9E5AB7963}" dt="2024-05-01T22:18:32.183" v="5541"/>
          <ac:picMkLst>
            <pc:docMk/>
            <pc:sldMk cId="2626127600" sldId="662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1T22:04:53.325" v="5524" actId="14100"/>
          <ac:picMkLst>
            <pc:docMk/>
            <pc:sldMk cId="2626127600" sldId="662"/>
            <ac:picMk id="16" creationId="{667EB295-5484-20EE-C704-07EE2F81E9D2}"/>
          </ac:picMkLst>
        </pc:picChg>
        <pc:picChg chg="add mod">
          <ac:chgData name="Jha, Aryan Ritwajeet" userId="2aad577e-539b-449b-83a6-8d411f484b4d" providerId="ADAL" clId="{5C3DE4FC-7C02-45E8-A4E9-90D9E5AB7963}" dt="2024-05-01T22:03:40.983" v="5521" actId="1076"/>
          <ac:picMkLst>
            <pc:docMk/>
            <pc:sldMk cId="2626127600" sldId="662"/>
            <ac:picMk id="17" creationId="{88939D92-125B-686A-50BE-55BBECC8B7EF}"/>
          </ac:picMkLst>
        </pc:picChg>
        <pc:picChg chg="mod">
          <ac:chgData name="Jha, Aryan Ritwajeet" userId="2aad577e-539b-449b-83a6-8d411f484b4d" providerId="ADAL" clId="{5C3DE4FC-7C02-45E8-A4E9-90D9E5AB7963}" dt="2024-05-01T22:04:59.384" v="5526" actId="14100"/>
          <ac:picMkLst>
            <pc:docMk/>
            <pc:sldMk cId="2626127600" sldId="662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2.356" v="5537"/>
        <pc:sldMkLst>
          <pc:docMk/>
          <pc:sldMk cId="4041911035" sldId="663"/>
        </pc:sldMkLst>
        <pc:spChg chg="del">
          <ac:chgData name="Jha, Aryan Ritwajeet" userId="2aad577e-539b-449b-83a6-8d411f484b4d" providerId="ADAL" clId="{5C3DE4FC-7C02-45E8-A4E9-90D9E5AB7963}" dt="2024-05-01T21:58:58.505" v="5491" actId="478"/>
          <ac:spMkLst>
            <pc:docMk/>
            <pc:sldMk cId="4041911035" sldId="663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1:58:58.705" v="5492"/>
          <ac:spMkLst>
            <pc:docMk/>
            <pc:sldMk cId="4041911035" sldId="663"/>
            <ac:spMk id="12" creationId="{9EE0C081-FC19-CE13-23B6-624A6C69DF33}"/>
          </ac:spMkLst>
        </pc:spChg>
        <pc:spChg chg="add mod">
          <ac:chgData name="Jha, Aryan Ritwajeet" userId="2aad577e-539b-449b-83a6-8d411f484b4d" providerId="ADAL" clId="{5C3DE4FC-7C02-45E8-A4E9-90D9E5AB7963}" dt="2024-05-01T22:17:52.356" v="5537"/>
          <ac:spMkLst>
            <pc:docMk/>
            <pc:sldMk cId="4041911035" sldId="663"/>
            <ac:spMk id="14" creationId="{768500E8-F2F4-7329-BE51-7D8114298F6A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1T22:19:41.545" v="5546" actId="14826"/>
        <pc:sldMkLst>
          <pc:docMk/>
          <pc:sldMk cId="1306891656" sldId="664"/>
        </pc:sldMkLst>
        <pc:spChg chg="add mod">
          <ac:chgData name="Jha, Aryan Ritwajeet" userId="2aad577e-539b-449b-83a6-8d411f484b4d" providerId="ADAL" clId="{5C3DE4FC-7C02-45E8-A4E9-90D9E5AB7963}" dt="2024-05-01T21:59:02.944" v="5494"/>
          <ac:spMkLst>
            <pc:docMk/>
            <pc:sldMk cId="1306891656" sldId="664"/>
            <ac:spMk id="3" creationId="{E63C9CC7-A24E-E088-D79F-B840588B64E7}"/>
          </ac:spMkLst>
        </pc:spChg>
        <pc:spChg chg="add mod">
          <ac:chgData name="Jha, Aryan Ritwajeet" userId="2aad577e-539b-449b-83a6-8d411f484b4d" providerId="ADAL" clId="{5C3DE4FC-7C02-45E8-A4E9-90D9E5AB7963}" dt="2024-05-01T22:17:54.065" v="5538"/>
          <ac:spMkLst>
            <pc:docMk/>
            <pc:sldMk cId="1306891656" sldId="664"/>
            <ac:spMk id="5" creationId="{C05DC9EB-9DED-B50E-5152-89CDA9F3544D}"/>
          </ac:spMkLst>
        </pc:spChg>
        <pc:spChg chg="add del mod">
          <ac:chgData name="Jha, Aryan Ritwajeet" userId="2aad577e-539b-449b-83a6-8d411f484b4d" providerId="ADAL" clId="{5C3DE4FC-7C02-45E8-A4E9-90D9E5AB7963}" dt="2024-05-01T21:59:10.785" v="5508" actId="20577"/>
          <ac:spMkLst>
            <pc:docMk/>
            <pc:sldMk cId="1306891656" sldId="664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22:19:41.545" v="5546" actId="14826"/>
          <ac:picMkLst>
            <pc:docMk/>
            <pc:sldMk cId="1306891656" sldId="66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22:19:27.094" v="5544" actId="14826"/>
          <ac:picMkLst>
            <pc:docMk/>
            <pc:sldMk cId="1306891656" sldId="66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22:19:33.025" v="5545" actId="14826"/>
          <ac:picMkLst>
            <pc:docMk/>
            <pc:sldMk cId="1306891656" sldId="66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22:19:20.995" v="5543" actId="14826"/>
          <ac:picMkLst>
            <pc:docMk/>
            <pc:sldMk cId="1306891656" sldId="66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5.680" v="5539"/>
        <pc:sldMkLst>
          <pc:docMk/>
          <pc:sldMk cId="1868245785" sldId="665"/>
        </pc:sldMkLst>
        <pc:spChg chg="add mod">
          <ac:chgData name="Jha, Aryan Ritwajeet" userId="2aad577e-539b-449b-83a6-8d411f484b4d" providerId="ADAL" clId="{5C3DE4FC-7C02-45E8-A4E9-90D9E5AB7963}" dt="2024-05-01T21:59:16.217" v="5510"/>
          <ac:spMkLst>
            <pc:docMk/>
            <pc:sldMk cId="1868245785" sldId="665"/>
            <ac:spMk id="3" creationId="{AEDABAB6-C6E4-3924-DC08-C57E91E26345}"/>
          </ac:spMkLst>
        </pc:spChg>
        <pc:spChg chg="add mod">
          <ac:chgData name="Jha, Aryan Ritwajeet" userId="2aad577e-539b-449b-83a6-8d411f484b4d" providerId="ADAL" clId="{5C3DE4FC-7C02-45E8-A4E9-90D9E5AB7963}" dt="2024-05-01T22:17:55.680" v="5539"/>
          <ac:spMkLst>
            <pc:docMk/>
            <pc:sldMk cId="1868245785" sldId="665"/>
            <ac:spMk id="5" creationId="{A987415E-65B2-64E7-1FA1-99138846C90A}"/>
          </ac:spMkLst>
        </pc:spChg>
        <pc:spChg chg="del">
          <ac:chgData name="Jha, Aryan Ritwajeet" userId="2aad577e-539b-449b-83a6-8d411f484b4d" providerId="ADAL" clId="{5C3DE4FC-7C02-45E8-A4E9-90D9E5AB7963}" dt="2024-05-01T21:59:15.934" v="5509" actId="478"/>
          <ac:spMkLst>
            <pc:docMk/>
            <pc:sldMk cId="1868245785" sldId="665"/>
            <ac:spMk id="6" creationId="{86425632-844B-8709-1C54-6B01BA139B8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2T00:41:54.116" v="5690" actId="14100"/>
        <pc:sldMkLst>
          <pc:docMk/>
          <pc:sldMk cId="954967393" sldId="666"/>
        </pc:sldMkLst>
        <pc:spChg chg="mod">
          <ac:chgData name="Jha, Aryan Ritwajeet" userId="2aad577e-539b-449b-83a6-8d411f484b4d" providerId="ADAL" clId="{5C3DE4FC-7C02-45E8-A4E9-90D9E5AB7963}" dt="2024-05-02T00:27:23.179" v="5551" actId="20577"/>
          <ac:spMkLst>
            <pc:docMk/>
            <pc:sldMk cId="954967393" sldId="66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0:27:46.817" v="5552"/>
          <ac:spMkLst>
            <pc:docMk/>
            <pc:sldMk cId="954967393" sldId="666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28:12.131" v="5556"/>
          <ac:spMkLst>
            <pc:docMk/>
            <pc:sldMk cId="954967393" sldId="666"/>
            <ac:spMk id="16" creationId="{40718441-D72A-0BC1-3191-644D97F369B3}"/>
          </ac:spMkLst>
        </pc:spChg>
        <pc:spChg chg="add mod">
          <ac:chgData name="Jha, Aryan Ritwajeet" userId="2aad577e-539b-449b-83a6-8d411f484b4d" providerId="ADAL" clId="{5C3DE4FC-7C02-45E8-A4E9-90D9E5AB7963}" dt="2024-05-02T00:34:12.786" v="5666" actId="1076"/>
          <ac:spMkLst>
            <pc:docMk/>
            <pc:sldMk cId="954967393" sldId="666"/>
            <ac:spMk id="20" creationId="{2EE6DAD8-7072-3555-9EDE-DE4A5A99FE62}"/>
          </ac:spMkLst>
        </pc:spChg>
        <pc:spChg chg="add mod">
          <ac:chgData name="Jha, Aryan Ritwajeet" userId="2aad577e-539b-449b-83a6-8d411f484b4d" providerId="ADAL" clId="{5C3DE4FC-7C02-45E8-A4E9-90D9E5AB7963}" dt="2024-05-02T00:33:16.905" v="5643" actId="1076"/>
          <ac:spMkLst>
            <pc:docMk/>
            <pc:sldMk cId="954967393" sldId="666"/>
            <ac:spMk id="21" creationId="{3B38C99D-A816-9E80-34EC-8C50B8006C85}"/>
          </ac:spMkLst>
        </pc:spChg>
        <pc:spChg chg="add mod">
          <ac:chgData name="Jha, Aryan Ritwajeet" userId="2aad577e-539b-449b-83a6-8d411f484b4d" providerId="ADAL" clId="{5C3DE4FC-7C02-45E8-A4E9-90D9E5AB7963}" dt="2024-05-02T00:34:24.092" v="5668" actId="207"/>
          <ac:spMkLst>
            <pc:docMk/>
            <pc:sldMk cId="954967393" sldId="666"/>
            <ac:spMk id="22" creationId="{AC9A619A-FFCD-3BE2-DC5B-32C02C231A89}"/>
          </ac:spMkLst>
        </pc:sp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2T00:40:17.069" v="5688"/>
          <ac:picMkLst>
            <pc:docMk/>
            <pc:sldMk cId="954967393" sldId="666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41:54.116" v="5690" actId="14100"/>
          <ac:picMkLst>
            <pc:docMk/>
            <pc:sldMk cId="954967393" sldId="666"/>
            <ac:picMk id="17" creationId="{0F77EC7C-4EFC-0D5E-65C4-2D3D7F3E6ED3}"/>
          </ac:picMkLst>
        </pc:picChg>
        <pc:picChg chg="add mod">
          <ac:chgData name="Jha, Aryan Ritwajeet" userId="2aad577e-539b-449b-83a6-8d411f484b4d" providerId="ADAL" clId="{5C3DE4FC-7C02-45E8-A4E9-90D9E5AB7963}" dt="2024-05-02T00:31:28.697" v="5576" actId="14826"/>
          <ac:picMkLst>
            <pc:docMk/>
            <pc:sldMk cId="954967393" sldId="666"/>
            <ac:picMk id="18" creationId="{18090BF0-9B6A-F0D1-33F2-2E8062F42F63}"/>
          </ac:picMkLst>
        </pc:picChg>
        <pc:picChg chg="add mod">
          <ac:chgData name="Jha, Aryan Ritwajeet" userId="2aad577e-539b-449b-83a6-8d411f484b4d" providerId="ADAL" clId="{5C3DE4FC-7C02-45E8-A4E9-90D9E5AB7963}" dt="2024-05-02T00:31:45.867" v="5578" actId="14826"/>
          <ac:picMkLst>
            <pc:docMk/>
            <pc:sldMk cId="954967393" sldId="666"/>
            <ac:picMk id="19" creationId="{842B4E67-F0EC-91F9-D92A-9EC59F4536C1}"/>
          </ac:picMkLst>
        </pc:picChg>
        <pc:picChg chg="del">
          <ac:chgData name="Jha, Aryan Ritwajeet" userId="2aad577e-539b-449b-83a6-8d411f484b4d" providerId="ADAL" clId="{5C3DE4FC-7C02-45E8-A4E9-90D9E5AB7963}" dt="2024-05-02T00:31:13.168" v="5573" actId="478"/>
          <ac:picMkLst>
            <pc:docMk/>
            <pc:sldMk cId="954967393" sldId="666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54:49.245" v="5711"/>
        <pc:sldMkLst>
          <pc:docMk/>
          <pc:sldMk cId="3678306075" sldId="667"/>
        </pc:sldMkLst>
        <pc:spChg chg="mod">
          <ac:chgData name="Jha, Aryan Ritwajeet" userId="2aad577e-539b-449b-83a6-8d411f484b4d" providerId="ADAL" clId="{5C3DE4FC-7C02-45E8-A4E9-90D9E5AB7963}" dt="2024-05-02T00:28:32.487" v="5560" actId="20577"/>
          <ac:spMkLst>
            <pc:docMk/>
            <pc:sldMk cId="3678306075" sldId="667"/>
            <ac:spMk id="2" creationId="{5F171FBD-1BE3-C1E6-11AE-DA419538ED70}"/>
          </ac:spMkLst>
        </pc:spChg>
        <pc:spChg chg="ord">
          <ac:chgData name="Jha, Aryan Ritwajeet" userId="2aad577e-539b-449b-83a6-8d411f484b4d" providerId="ADAL" clId="{5C3DE4FC-7C02-45E8-A4E9-90D9E5AB7963}" dt="2024-05-02T00:54:17.848" v="5710" actId="166"/>
          <ac:spMkLst>
            <pc:docMk/>
            <pc:sldMk cId="3678306075" sldId="667"/>
            <ac:spMk id="3" creationId="{9204E7C3-C9EE-10F7-033A-8779A5BB7986}"/>
          </ac:spMkLst>
        </pc:spChg>
        <pc:spChg chg="mod">
          <ac:chgData name="Jha, Aryan Ritwajeet" userId="2aad577e-539b-449b-83a6-8d411f484b4d" providerId="ADAL" clId="{5C3DE4FC-7C02-45E8-A4E9-90D9E5AB7963}" dt="2024-05-02T00:48:17.793" v="5699" actId="1076"/>
          <ac:spMkLst>
            <pc:docMk/>
            <pc:sldMk cId="3678306075" sldId="667"/>
            <ac:spMk id="8" creationId="{2D773686-47F6-755C-C20D-05EEDF799D2B}"/>
          </ac:spMkLst>
        </pc:spChg>
        <pc:spChg chg="mod">
          <ac:chgData name="Jha, Aryan Ritwajeet" userId="2aad577e-539b-449b-83a6-8d411f484b4d" providerId="ADAL" clId="{5C3DE4FC-7C02-45E8-A4E9-90D9E5AB7963}" dt="2024-05-02T00:27:49.207" v="5553"/>
          <ac:spMkLst>
            <pc:docMk/>
            <pc:sldMk cId="3678306075" sldId="667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2T00:28:13.447" v="5557"/>
          <ac:spMkLst>
            <pc:docMk/>
            <pc:sldMk cId="3678306075" sldId="667"/>
            <ac:spMk id="12" creationId="{B770C366-CE4F-9A68-8BC1-9EDEE28B4017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8" creationId="{16150ADE-4B1B-2513-311A-F976651335B1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9" creationId="{0B5B03A2-52FE-DE42-4C84-50BCCBE416C9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20" creationId="{C6F626D2-216F-4E1C-7F4E-14EBFC6E1104}"/>
          </ac:spMkLst>
        </pc:sp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50:13.568" v="5706" actId="14826"/>
          <ac:picMkLst>
            <pc:docMk/>
            <pc:sldMk cId="3678306075" sldId="667"/>
            <ac:picMk id="14" creationId="{6E62753F-3B96-3FE7-930C-E10C6C7F2098}"/>
          </ac:picMkLst>
        </pc:picChg>
        <pc:picChg chg="mod ord">
          <ac:chgData name="Jha, Aryan Ritwajeet" userId="2aad577e-539b-449b-83a6-8d411f484b4d" providerId="ADAL" clId="{5C3DE4FC-7C02-45E8-A4E9-90D9E5AB7963}" dt="2024-05-02T00:54:49.245" v="5711"/>
          <ac:picMkLst>
            <pc:docMk/>
            <pc:sldMk cId="3678306075" sldId="667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50:20.709" v="5707" actId="14826"/>
          <ac:picMkLst>
            <pc:docMk/>
            <pc:sldMk cId="3678306075" sldId="667"/>
            <ac:picMk id="16" creationId="{64B02AEB-081F-246A-F970-6C7AC8512EDC}"/>
          </ac:picMkLst>
        </pc:picChg>
        <pc:picChg chg="add mod">
          <ac:chgData name="Jha, Aryan Ritwajeet" userId="2aad577e-539b-449b-83a6-8d411f484b4d" providerId="ADAL" clId="{5C3DE4FC-7C02-45E8-A4E9-90D9E5AB7963}" dt="2024-05-02T00:50:05.538" v="5705" actId="14826"/>
          <ac:picMkLst>
            <pc:docMk/>
            <pc:sldMk cId="3678306075" sldId="667"/>
            <ac:picMk id="17" creationId="{90D5BBED-C3D9-1134-5416-BF057720C151}"/>
          </ac:picMkLst>
        </pc:picChg>
        <pc:picChg chg="del">
          <ac:chgData name="Jha, Aryan Ritwajeet" userId="2aad577e-539b-449b-83a6-8d411f484b4d" providerId="ADAL" clId="{5C3DE4FC-7C02-45E8-A4E9-90D9E5AB7963}" dt="2024-05-02T00:42:27.066" v="5691" actId="478"/>
          <ac:picMkLst>
            <pc:docMk/>
            <pc:sldMk cId="3678306075" sldId="667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37:52.928" v="5680" actId="14826"/>
        <pc:sldMkLst>
          <pc:docMk/>
          <pc:sldMk cId="2013261856" sldId="668"/>
        </pc:sldMkLst>
        <pc:spChg chg="mod">
          <ac:chgData name="Jha, Aryan Ritwajeet" userId="2aad577e-539b-449b-83a6-8d411f484b4d" providerId="ADAL" clId="{5C3DE4FC-7C02-45E8-A4E9-90D9E5AB7963}" dt="2024-05-02T00:28:34.968" v="5561" actId="20577"/>
          <ac:spMkLst>
            <pc:docMk/>
            <pc:sldMk cId="2013261856" sldId="66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4.857" v="5558"/>
          <ac:spMkLst>
            <pc:docMk/>
            <pc:sldMk cId="2013261856" sldId="668"/>
            <ac:spMk id="3" creationId="{91A3DBD4-9CF8-AE7D-9B28-F732C8D7DFC7}"/>
          </ac:spMkLst>
        </pc:spChg>
        <pc:spChg chg="mod">
          <ac:chgData name="Jha, Aryan Ritwajeet" userId="2aad577e-539b-449b-83a6-8d411f484b4d" providerId="ADAL" clId="{5C3DE4FC-7C02-45E8-A4E9-90D9E5AB7963}" dt="2024-05-02T00:27:52.057" v="5554"/>
          <ac:spMkLst>
            <pc:docMk/>
            <pc:sldMk cId="2013261856" sldId="668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2T00:37:52.928" v="5680" actId="14826"/>
          <ac:picMkLst>
            <pc:docMk/>
            <pc:sldMk cId="2013261856" sldId="66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37:39.885" v="5678" actId="14826"/>
          <ac:picMkLst>
            <pc:docMk/>
            <pc:sldMk cId="2013261856" sldId="66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37:46.639" v="5679" actId="14826"/>
          <ac:picMkLst>
            <pc:docMk/>
            <pc:sldMk cId="2013261856" sldId="66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37:29.282" v="5677" actId="14826"/>
          <ac:picMkLst>
            <pc:docMk/>
            <pc:sldMk cId="2013261856" sldId="668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49:43.761" v="5704" actId="14826"/>
        <pc:sldMkLst>
          <pc:docMk/>
          <pc:sldMk cId="3613465958" sldId="669"/>
        </pc:sldMkLst>
        <pc:spChg chg="mod">
          <ac:chgData name="Jha, Aryan Ritwajeet" userId="2aad577e-539b-449b-83a6-8d411f484b4d" providerId="ADAL" clId="{5C3DE4FC-7C02-45E8-A4E9-90D9E5AB7963}" dt="2024-05-02T00:28:37.187" v="5562" actId="20577"/>
          <ac:spMkLst>
            <pc:docMk/>
            <pc:sldMk cId="3613465958" sldId="66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6.137" v="5559"/>
          <ac:spMkLst>
            <pc:docMk/>
            <pc:sldMk cId="3613465958" sldId="669"/>
            <ac:spMk id="3" creationId="{760392AA-A2D2-E190-5CCF-A6A737E7C6CF}"/>
          </ac:spMkLst>
        </pc:spChg>
        <pc:spChg chg="mod">
          <ac:chgData name="Jha, Aryan Ritwajeet" userId="2aad577e-539b-449b-83a6-8d411f484b4d" providerId="ADAL" clId="{5C3DE4FC-7C02-45E8-A4E9-90D9E5AB7963}" dt="2024-05-02T00:27:54.417" v="5555"/>
          <ac:spMkLst>
            <pc:docMk/>
            <pc:sldMk cId="3613465958" sldId="669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2T00:49:43.761" v="5704" actId="14826"/>
          <ac:picMkLst>
            <pc:docMk/>
            <pc:sldMk cId="3613465958" sldId="66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49:30.548" v="5702" actId="14826"/>
          <ac:picMkLst>
            <pc:docMk/>
            <pc:sldMk cId="3613465958" sldId="66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49:37.103" v="5703" actId="14826"/>
          <ac:picMkLst>
            <pc:docMk/>
            <pc:sldMk cId="3613465958" sldId="66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49:24.928" v="5701" actId="14826"/>
          <ac:picMkLst>
            <pc:docMk/>
            <pc:sldMk cId="3613465958" sldId="669"/>
            <ac:picMk id="20" creationId="{43776BBA-741D-7116-6CA2-77C92008FDED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5-02T01:06:02.973" v="5735"/>
        <pc:sldMkLst>
          <pc:docMk/>
          <pc:sldMk cId="26613527" sldId="670"/>
        </pc:sldMkLst>
        <pc:spChg chg="mod">
          <ac:chgData name="Jha, Aryan Ritwajeet" userId="2aad577e-539b-449b-83a6-8d411f484b4d" providerId="ADAL" clId="{5C3DE4FC-7C02-45E8-A4E9-90D9E5AB7963}" dt="2024-05-02T01:04:33.888" v="5724" actId="20577"/>
          <ac:spMkLst>
            <pc:docMk/>
            <pc:sldMk cId="26613527" sldId="67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2.973" v="5735"/>
          <ac:spMkLst>
            <pc:docMk/>
            <pc:sldMk cId="26613527" sldId="670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5C3DE4FC-7C02-45E8-A4E9-90D9E5AB7963}" dt="2024-05-02T01:05:07.339" v="5733" actId="14826"/>
          <ac:picMkLst>
            <pc:docMk/>
            <pc:sldMk cId="26613527" sldId="670"/>
            <ac:picMk id="16" creationId="{99CFB792-41FF-33B8-85E4-682E81539DEE}"/>
          </ac:picMkLst>
        </pc:picChg>
        <pc:picChg chg="mod">
          <ac:chgData name="Jha, Aryan Ritwajeet" userId="2aad577e-539b-449b-83a6-8d411f484b4d" providerId="ADAL" clId="{5C3DE4FC-7C02-45E8-A4E9-90D9E5AB7963}" dt="2024-05-02T01:05:22.956" v="5734" actId="14826"/>
          <ac:picMkLst>
            <pc:docMk/>
            <pc:sldMk cId="26613527" sldId="670"/>
            <ac:picMk id="17" creationId="{04473B51-705E-CC23-CBE0-18D7BDD4409C}"/>
          </ac:picMkLst>
        </pc:picChg>
        <pc:picChg chg="mod">
          <ac:chgData name="Jha, Aryan Ritwajeet" userId="2aad577e-539b-449b-83a6-8d411f484b4d" providerId="ADAL" clId="{5C3DE4FC-7C02-45E8-A4E9-90D9E5AB7963}" dt="2024-05-02T01:05:00.128" v="5732" actId="14826"/>
          <ac:picMkLst>
            <pc:docMk/>
            <pc:sldMk cId="26613527" sldId="670"/>
            <ac:picMk id="18" creationId="{AD2A517F-D359-96B6-BB5E-C1322F4D1222}"/>
          </ac:picMkLst>
        </pc:pic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860817010" sldId="670"/>
        </pc:sldMkLst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64651424" sldId="671"/>
        </pc:sldMkLst>
      </pc:sldChg>
      <pc:sldChg chg="modSp add mod">
        <pc:chgData name="Jha, Aryan Ritwajeet" userId="2aad577e-539b-449b-83a6-8d411f484b4d" providerId="ADAL" clId="{5C3DE4FC-7C02-45E8-A4E9-90D9E5AB7963}" dt="2024-05-02T01:06:04.658" v="5736"/>
        <pc:sldMkLst>
          <pc:docMk/>
          <pc:sldMk cId="2908657994" sldId="671"/>
        </pc:sldMkLst>
        <pc:spChg chg="mod">
          <ac:chgData name="Jha, Aryan Ritwajeet" userId="2aad577e-539b-449b-83a6-8d411f484b4d" providerId="ADAL" clId="{5C3DE4FC-7C02-45E8-A4E9-90D9E5AB7963}" dt="2024-05-02T01:04:36.428" v="5726" actId="20577"/>
          <ac:spMkLst>
            <pc:docMk/>
            <pc:sldMk cId="2908657994" sldId="67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4.658" v="5736"/>
          <ac:spMkLst>
            <pc:docMk/>
            <pc:sldMk cId="2908657994" sldId="671"/>
            <ac:spMk id="9" creationId="{199D0E13-777F-CA9F-B09D-3C4F4A5745B6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012082903" sldId="672"/>
        </pc:sldMkLst>
      </pc:sldChg>
      <pc:sldChg chg="modSp add mod">
        <pc:chgData name="Jha, Aryan Ritwajeet" userId="2aad577e-539b-449b-83a6-8d411f484b4d" providerId="ADAL" clId="{5C3DE4FC-7C02-45E8-A4E9-90D9E5AB7963}" dt="2024-05-02T01:06:07.938" v="5737"/>
        <pc:sldMkLst>
          <pc:docMk/>
          <pc:sldMk cId="3209638218" sldId="672"/>
        </pc:sldMkLst>
        <pc:spChg chg="mod">
          <ac:chgData name="Jha, Aryan Ritwajeet" userId="2aad577e-539b-449b-83a6-8d411f484b4d" providerId="ADAL" clId="{5C3DE4FC-7C02-45E8-A4E9-90D9E5AB7963}" dt="2024-05-02T01:04:38.308" v="5728" actId="20577"/>
          <ac:spMkLst>
            <pc:docMk/>
            <pc:sldMk cId="3209638218" sldId="672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7.938" v="5737"/>
          <ac:spMkLst>
            <pc:docMk/>
            <pc:sldMk cId="3209638218" sldId="672"/>
            <ac:spMk id="6" creationId="{ED770528-8A1F-4CE0-11DC-3A9CFDE047E0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407205375" sldId="673"/>
        </pc:sldMkLst>
      </pc:sldChg>
      <pc:sldChg chg="modSp add mod">
        <pc:chgData name="Jha, Aryan Ritwajeet" userId="2aad577e-539b-449b-83a6-8d411f484b4d" providerId="ADAL" clId="{5C3DE4FC-7C02-45E8-A4E9-90D9E5AB7963}" dt="2024-05-02T01:06:12.759" v="5738"/>
        <pc:sldMkLst>
          <pc:docMk/>
          <pc:sldMk cId="2207211913" sldId="673"/>
        </pc:sldMkLst>
        <pc:spChg chg="mod">
          <ac:chgData name="Jha, Aryan Ritwajeet" userId="2aad577e-539b-449b-83a6-8d411f484b4d" providerId="ADAL" clId="{5C3DE4FC-7C02-45E8-A4E9-90D9E5AB7963}" dt="2024-05-02T01:04:40.608" v="5730" actId="20577"/>
          <ac:spMkLst>
            <pc:docMk/>
            <pc:sldMk cId="2207211913" sldId="67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12.759" v="5738"/>
          <ac:spMkLst>
            <pc:docMk/>
            <pc:sldMk cId="2207211913" sldId="673"/>
            <ac:spMk id="6" creationId="{86425632-844B-8709-1C54-6B01BA139B89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26T07:44:26.020" v="2741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26T05:45:53.629" v="2487" actId="14826"/>
        <pc:sldMkLst>
          <pc:docMk/>
          <pc:sldMk cId="4103621190" sldId="584"/>
        </pc:sldMkLst>
        <pc:picChg chg="mod">
          <ac:chgData name="Jha, Aryan Ritwajeet" userId="2aad577e-539b-449b-83a6-8d411f484b4d" providerId="ADAL" clId="{F9A49C3A-ABF0-42A7-ADEA-EAC5D79E6D94}" dt="2024-04-26T05:42:23.913" v="2481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5:42:06.520" v="2480" actId="14826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5:45:33.075" v="2486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5:45:53.629" v="2487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4-26T05:44:12.474" v="2485" actId="14826"/>
        <pc:sldMkLst>
          <pc:docMk/>
          <pc:sldMk cId="2107856267" sldId="588"/>
        </pc:sldMkLst>
        <pc:picChg chg="mod">
          <ac:chgData name="Jha, Aryan Ritwajeet" userId="2aad577e-539b-449b-83a6-8d411f484b4d" providerId="ADAL" clId="{F9A49C3A-ABF0-42A7-ADEA-EAC5D79E6D94}" dt="2024-04-26T05:43:44.331" v="2482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5:44:04.919" v="2484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5:43:56.226" v="2483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5:44:12.474" v="248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  <pc:sldChg chg="modSp">
        <pc:chgData name="Jha, Aryan Ritwajeet" userId="2aad577e-539b-449b-83a6-8d411f484b4d" providerId="ADAL" clId="{F9A49C3A-ABF0-42A7-ADEA-EAC5D79E6D94}" dt="2024-04-26T05:41:01.853" v="2476" actId="20577"/>
        <pc:sldMkLst>
          <pc:docMk/>
          <pc:sldMk cId="3321749016" sldId="606"/>
        </pc:sldMkLst>
        <pc:spChg chg="mod">
          <ac:chgData name="Jha, Aryan Ritwajeet" userId="2aad577e-539b-449b-83a6-8d411f484b4d" providerId="ADAL" clId="{F9A49C3A-ABF0-42A7-ADEA-EAC5D79E6D94}" dt="2024-04-26T05:41:01.853" v="2476" actId="20577"/>
          <ac:spMkLst>
            <pc:docMk/>
            <pc:sldMk cId="3321749016" sldId="606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4-26T05:41:04.500" v="2477" actId="20577"/>
        <pc:sldMkLst>
          <pc:docMk/>
          <pc:sldMk cId="2312544114" sldId="607"/>
        </pc:sldMkLst>
        <pc:spChg chg="mod">
          <ac:chgData name="Jha, Aryan Ritwajeet" userId="2aad577e-539b-449b-83a6-8d411f484b4d" providerId="ADAL" clId="{F9A49C3A-ABF0-42A7-ADEA-EAC5D79E6D94}" dt="2024-04-26T05:41:04.500" v="2477" actId="20577"/>
          <ac:spMkLst>
            <pc:docMk/>
            <pc:sldMk cId="2312544114" sldId="60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7:35:30.313" v="2589" actId="20577"/>
        <pc:sldMkLst>
          <pc:docMk/>
          <pc:sldMk cId="2494679828" sldId="628"/>
        </pc:sldMkLst>
        <pc:spChg chg="mod">
          <ac:chgData name="Jha, Aryan Ritwajeet" userId="2aad577e-539b-449b-83a6-8d411f484b4d" providerId="ADAL" clId="{F9A49C3A-ABF0-42A7-ADEA-EAC5D79E6D94}" dt="2024-04-26T07:35:30.313" v="2589" actId="20577"/>
          <ac:spMkLst>
            <pc:docMk/>
            <pc:sldMk cId="2494679828" sldId="62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3" creationId="{54A94BF4-E445-FDC0-01F0-8D282D666C31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4" creationId="{1D548F36-C9E0-24C3-7015-67AA2184FEBE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9" creationId="{12B27136-58DD-4E60-D502-3DF2B19539B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6:54:41.932" v="2575"/>
        <pc:sldMkLst>
          <pc:docMk/>
          <pc:sldMk cId="2198269010" sldId="634"/>
        </pc:sldMkLst>
        <pc:spChg chg="mod">
          <ac:chgData name="Jha, Aryan Ritwajeet" userId="2aad577e-539b-449b-83a6-8d411f484b4d" providerId="ADAL" clId="{F9A49C3A-ABF0-42A7-ADEA-EAC5D79E6D94}" dt="2024-04-26T05:49:24.588" v="2489" actId="20577"/>
          <ac:spMkLst>
            <pc:docMk/>
            <pc:sldMk cId="2198269010" sldId="6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F9A49C3A-ABF0-42A7-ADEA-EAC5D79E6D94}" dt="2024-04-26T06:37:34.822" v="2515"/>
          <ac:spMkLst>
            <pc:docMk/>
            <pc:sldMk cId="2198269010" sldId="634"/>
            <ac:spMk id="3" creationId="{23F092BD-FDF4-9A27-0457-7B93AA9126F0}"/>
          </ac:spMkLst>
        </pc:spChg>
        <pc:spChg chg="add del mod">
          <ac:chgData name="Jha, Aryan Ritwajeet" userId="2aad577e-539b-449b-83a6-8d411f484b4d" providerId="ADAL" clId="{F9A49C3A-ABF0-42A7-ADEA-EAC5D79E6D94}" dt="2024-04-26T06:37:43.480" v="2521"/>
          <ac:spMkLst>
            <pc:docMk/>
            <pc:sldMk cId="2198269010" sldId="634"/>
            <ac:spMk id="4" creationId="{DA03FFD9-7570-1C0F-2BDF-8AB63570869E}"/>
          </ac:spMkLst>
        </pc:spChg>
        <pc:spChg chg="mod">
          <ac:chgData name="Jha, Aryan Ritwajeet" userId="2aad577e-539b-449b-83a6-8d411f484b4d" providerId="ADAL" clId="{F9A49C3A-ABF0-42A7-ADEA-EAC5D79E6D94}" dt="2024-04-26T06:39:13.859" v="2526" actId="207"/>
          <ac:spMkLst>
            <pc:docMk/>
            <pc:sldMk cId="2198269010" sldId="634"/>
            <ac:spMk id="7" creationId="{4489DA50-1BCF-6715-BD55-831B5EDDB92D}"/>
          </ac:spMkLst>
        </pc:spChg>
        <pc:spChg chg="mod">
          <ac:chgData name="Jha, Aryan Ritwajeet" userId="2aad577e-539b-449b-83a6-8d411f484b4d" providerId="ADAL" clId="{F9A49C3A-ABF0-42A7-ADEA-EAC5D79E6D94}" dt="2024-04-26T06:39:22.186" v="2564" actId="207"/>
          <ac:spMkLst>
            <pc:docMk/>
            <pc:sldMk cId="2198269010" sldId="634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6:54:32.122" v="2574"/>
          <ac:picMkLst>
            <pc:docMk/>
            <pc:sldMk cId="2198269010" sldId="63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6:32:58.010" v="2493" actId="14826"/>
          <ac:picMkLst>
            <pc:docMk/>
            <pc:sldMk cId="2198269010" sldId="634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29.240" v="2565"/>
        <pc:sldMkLst>
          <pc:docMk/>
          <pc:sldMk cId="400927593" sldId="635"/>
        </pc:sldMkLst>
        <pc:spChg chg="mod">
          <ac:chgData name="Jha, Aryan Ritwajeet" userId="2aad577e-539b-449b-83a6-8d411f484b4d" providerId="ADAL" clId="{F9A49C3A-ABF0-42A7-ADEA-EAC5D79E6D94}" dt="2024-04-26T05:49:31.208" v="2490"/>
          <ac:spMkLst>
            <pc:docMk/>
            <pc:sldMk cId="400927593" sldId="6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3" creationId="{08B36917-1FA5-4C2C-F9B6-34B3423A17A1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4" creationId="{F1694058-7602-9287-9B75-61246C4A00E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0.678" v="2566"/>
        <pc:sldMkLst>
          <pc:docMk/>
          <pc:sldMk cId="1971182241" sldId="636"/>
        </pc:sldMkLst>
        <pc:spChg chg="mod">
          <ac:chgData name="Jha, Aryan Ritwajeet" userId="2aad577e-539b-449b-83a6-8d411f484b4d" providerId="ADAL" clId="{F9A49C3A-ABF0-42A7-ADEA-EAC5D79E6D94}" dt="2024-04-26T05:49:34.209" v="2491"/>
          <ac:spMkLst>
            <pc:docMk/>
            <pc:sldMk cId="1971182241" sldId="63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3" creationId="{EC0BE1AF-E766-4D2C-ACA1-50D33398685C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5" creationId="{6224680A-CC29-E49C-D942-C67B477CB949}"/>
          </ac:spMkLst>
        </pc:spChg>
        <pc:picChg chg="mod">
          <ac:chgData name="Jha, Aryan Ritwajeet" userId="2aad577e-539b-449b-83a6-8d411f484b4d" providerId="ADAL" clId="{F9A49C3A-ABF0-42A7-ADEA-EAC5D79E6D94}" dt="2024-04-26T06:36:19.340" v="2506" actId="14826"/>
          <ac:picMkLst>
            <pc:docMk/>
            <pc:sldMk cId="1971182241" sldId="63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6:36:40.050" v="2508" actId="14826"/>
          <ac:picMkLst>
            <pc:docMk/>
            <pc:sldMk cId="1971182241" sldId="63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6:36:31.579" v="2507" actId="14826"/>
          <ac:picMkLst>
            <pc:docMk/>
            <pc:sldMk cId="1971182241" sldId="63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6:36:47.831" v="2509" actId="14826"/>
          <ac:picMkLst>
            <pc:docMk/>
            <pc:sldMk cId="1971182241" sldId="636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31.761" v="2567"/>
        <pc:sldMkLst>
          <pc:docMk/>
          <pc:sldMk cId="3735607735" sldId="637"/>
        </pc:sldMkLst>
        <pc:spChg chg="mod">
          <ac:chgData name="Jha, Aryan Ritwajeet" userId="2aad577e-539b-449b-83a6-8d411f484b4d" providerId="ADAL" clId="{F9A49C3A-ABF0-42A7-ADEA-EAC5D79E6D94}" dt="2024-04-26T05:49:36.501" v="2492"/>
          <ac:spMkLst>
            <pc:docMk/>
            <pc:sldMk cId="3735607735" sldId="6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3" creationId="{F384A5F5-3871-3035-5BE1-1F5F1D524703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5" creationId="{0EB3E658-032B-0849-B543-BAE068AAD61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3.466" v="2568"/>
        <pc:sldMkLst>
          <pc:docMk/>
          <pc:sldMk cId="1739066978" sldId="638"/>
        </pc:sldMkLst>
        <pc:spChg chg="mod">
          <ac:chgData name="Jha, Aryan Ritwajeet" userId="2aad577e-539b-449b-83a6-8d411f484b4d" providerId="ADAL" clId="{F9A49C3A-ABF0-42A7-ADEA-EAC5D79E6D94}" dt="2024-04-26T06:34:01.580" v="2498" actId="20577"/>
          <ac:spMkLst>
            <pc:docMk/>
            <pc:sldMk cId="1739066978" sldId="63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4" creationId="{86355BFF-45A2-658C-F47E-EA98410BF4B4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6" creationId="{D9DFD9D3-4BD2-C79F-89ED-874A881B58CB}"/>
          </ac:spMkLst>
        </pc:spChg>
        <pc:picChg chg="mod">
          <ac:chgData name="Jha, Aryan Ritwajeet" userId="2aad577e-539b-449b-83a6-8d411f484b4d" providerId="ADAL" clId="{F9A49C3A-ABF0-42A7-ADEA-EAC5D79E6D94}" dt="2024-04-26T06:33:26.335" v="2495" actId="14826"/>
          <ac:picMkLst>
            <pc:docMk/>
            <pc:sldMk cId="1739066978" sldId="63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6:33:35.633" v="2496" actId="14826"/>
          <ac:picMkLst>
            <pc:docMk/>
            <pc:sldMk cId="1739066978" sldId="63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6:33:13.461" v="2494" actId="14826"/>
          <ac:picMkLst>
            <pc:docMk/>
            <pc:sldMk cId="1739066978" sldId="63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6:39:34.608" v="2569"/>
        <pc:sldMkLst>
          <pc:docMk/>
          <pc:sldMk cId="1827419815" sldId="639"/>
        </pc:sldMkLst>
        <pc:spChg chg="mod">
          <ac:chgData name="Jha, Aryan Ritwajeet" userId="2aad577e-539b-449b-83a6-8d411f484b4d" providerId="ADAL" clId="{F9A49C3A-ABF0-42A7-ADEA-EAC5D79E6D94}" dt="2024-04-26T06:34:04.101" v="2500" actId="20577"/>
          <ac:spMkLst>
            <pc:docMk/>
            <pc:sldMk cId="1827419815" sldId="63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4" creationId="{F68FB333-6572-D895-D162-F53431443906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6" creationId="{AD2045EB-9174-6D59-0F78-240C3505E0D7}"/>
          </ac:spMkLst>
        </pc:spChg>
        <pc:picChg chg="mod">
          <ac:chgData name="Jha, Aryan Ritwajeet" userId="2aad577e-539b-449b-83a6-8d411f484b4d" providerId="ADAL" clId="{F9A49C3A-ABF0-42A7-ADEA-EAC5D79E6D94}" dt="2024-04-26T06:34:09.259" v="2501" actId="14826"/>
          <ac:picMkLst>
            <pc:docMk/>
            <pc:sldMk cId="1827419815" sldId="63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6:34:54.519" v="2503" actId="14826"/>
          <ac:picMkLst>
            <pc:docMk/>
            <pc:sldMk cId="1827419815" sldId="63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6:34:22.236" v="2502" actId="14826"/>
          <ac:picMkLst>
            <pc:docMk/>
            <pc:sldMk cId="1827419815" sldId="63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26T07:44:26.020" v="2741"/>
        <pc:sldMkLst>
          <pc:docMk/>
          <pc:sldMk cId="2879955902" sldId="640"/>
        </pc:sldMkLst>
        <pc:spChg chg="mod">
          <ac:chgData name="Jha, Aryan Ritwajeet" userId="2aad577e-539b-449b-83a6-8d411f484b4d" providerId="ADAL" clId="{F9A49C3A-ABF0-42A7-ADEA-EAC5D79E6D94}" dt="2024-04-26T07:35:10.716" v="2577" actId="20577"/>
          <ac:spMkLst>
            <pc:docMk/>
            <pc:sldMk cId="2879955902" sldId="64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4-26T07:41:04.168" v="2725" actId="14100"/>
          <ac:spMkLst>
            <pc:docMk/>
            <pc:sldMk cId="2879955902" sldId="640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F9A49C3A-ABF0-42A7-ADEA-EAC5D79E6D94}" dt="2024-04-26T07:41:25.794" v="2730" actId="14100"/>
          <ac:spMkLst>
            <pc:docMk/>
            <pc:sldMk cId="2879955902" sldId="640"/>
            <ac:spMk id="4" creationId="{1D548F36-C9E0-24C3-7015-67AA2184FEBE}"/>
          </ac:spMkLst>
        </pc:spChg>
        <pc:spChg chg="add del mod">
          <ac:chgData name="Jha, Aryan Ritwajeet" userId="2aad577e-539b-449b-83a6-8d411f484b4d" providerId="ADAL" clId="{F9A49C3A-ABF0-42A7-ADEA-EAC5D79E6D94}" dt="2024-04-26T07:40:29.715" v="2608"/>
          <ac:spMkLst>
            <pc:docMk/>
            <pc:sldMk cId="2879955902" sldId="640"/>
            <ac:spMk id="7" creationId="{3334CED9-E34A-7107-907C-F09BD1EED578}"/>
          </ac:spMkLst>
        </pc:spChg>
        <pc:spChg chg="add del mod">
          <ac:chgData name="Jha, Aryan Ritwajeet" userId="2aad577e-539b-449b-83a6-8d411f484b4d" providerId="ADAL" clId="{F9A49C3A-ABF0-42A7-ADEA-EAC5D79E6D94}" dt="2024-04-26T07:41:27.879" v="2732"/>
          <ac:spMkLst>
            <pc:docMk/>
            <pc:sldMk cId="2879955902" sldId="640"/>
            <ac:spMk id="9" creationId="{6AB7B59C-5AC3-B86D-50F1-8EF28A0D8687}"/>
          </ac:spMkLst>
        </pc:sp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7:44:26.020" v="2741"/>
          <ac:picMkLst>
            <pc:docMk/>
            <pc:sldMk cId="2879955902" sldId="64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7:37:43.644" v="2596" actId="14826"/>
          <ac:picMkLst>
            <pc:docMk/>
            <pc:sldMk cId="2879955902" sldId="640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4.105" v="2733"/>
        <pc:sldMkLst>
          <pc:docMk/>
          <pc:sldMk cId="1988531153" sldId="641"/>
        </pc:sldMkLst>
        <pc:spChg chg="mod">
          <ac:chgData name="Jha, Aryan Ritwajeet" userId="2aad577e-539b-449b-83a6-8d411f484b4d" providerId="ADAL" clId="{F9A49C3A-ABF0-42A7-ADEA-EAC5D79E6D94}" dt="2024-04-26T07:35:13.240" v="2579" actId="20577"/>
          <ac:spMkLst>
            <pc:docMk/>
            <pc:sldMk cId="1988531153" sldId="64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3" creationId="{215E427C-2392-13D9-2F07-0E6A54B6BB9A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4" creationId="{7105DE6A-E2F0-074F-C0AE-27910332D150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1:34.946" v="2734"/>
        <pc:sldMkLst>
          <pc:docMk/>
          <pc:sldMk cId="1505932644" sldId="642"/>
        </pc:sldMkLst>
        <pc:spChg chg="mod">
          <ac:chgData name="Jha, Aryan Ritwajeet" userId="2aad577e-539b-449b-83a6-8d411f484b4d" providerId="ADAL" clId="{F9A49C3A-ABF0-42A7-ADEA-EAC5D79E6D94}" dt="2024-04-26T07:35:15.665" v="2581" actId="20577"/>
          <ac:spMkLst>
            <pc:docMk/>
            <pc:sldMk cId="1505932644" sldId="64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3" creationId="{5701FF09-62F7-B6F1-72E5-8E0BB093808C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5" creationId="{4BAB6BD0-C5DE-9066-D077-BD7EF0B9CB6D}"/>
          </ac:spMkLst>
        </pc:spChg>
        <pc:picChg chg="mod">
          <ac:chgData name="Jha, Aryan Ritwajeet" userId="2aad577e-539b-449b-83a6-8d411f484b4d" providerId="ADAL" clId="{F9A49C3A-ABF0-42A7-ADEA-EAC5D79E6D94}" dt="2024-04-26T07:38:19.627" v="2597" actId="14826"/>
          <ac:picMkLst>
            <pc:docMk/>
            <pc:sldMk cId="1505932644" sldId="64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7:38:38.600" v="2599" actId="14826"/>
          <ac:picMkLst>
            <pc:docMk/>
            <pc:sldMk cId="1505932644" sldId="64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7:38:30.702" v="2598" actId="14826"/>
          <ac:picMkLst>
            <pc:docMk/>
            <pc:sldMk cId="1505932644" sldId="64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7:38:46.274" v="2600" actId="14826"/>
          <ac:picMkLst>
            <pc:docMk/>
            <pc:sldMk cId="1505932644" sldId="642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5.701" v="2735"/>
        <pc:sldMkLst>
          <pc:docMk/>
          <pc:sldMk cId="993493155" sldId="643"/>
        </pc:sldMkLst>
        <pc:spChg chg="mod">
          <ac:chgData name="Jha, Aryan Ritwajeet" userId="2aad577e-539b-449b-83a6-8d411f484b4d" providerId="ADAL" clId="{F9A49C3A-ABF0-42A7-ADEA-EAC5D79E6D94}" dt="2024-04-26T07:35:17.991" v="2583" actId="20577"/>
          <ac:spMkLst>
            <pc:docMk/>
            <pc:sldMk cId="993493155" sldId="64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3" creationId="{C8C80B6F-D42F-4864-A9D6-BEA94D168451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5" creationId="{90C83FB3-FD4F-821C-83B1-3C0BB19DA833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3:12.194" v="2736"/>
        <pc:sldMkLst>
          <pc:docMk/>
          <pc:sldMk cId="2973886316" sldId="644"/>
        </pc:sldMkLst>
        <pc:spChg chg="mod">
          <ac:chgData name="Jha, Aryan Ritwajeet" userId="2aad577e-539b-449b-83a6-8d411f484b4d" providerId="ADAL" clId="{F9A49C3A-ABF0-42A7-ADEA-EAC5D79E6D94}" dt="2024-04-26T07:35:21.477" v="2585" actId="20577"/>
          <ac:spMkLst>
            <pc:docMk/>
            <pc:sldMk cId="2973886316" sldId="64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4" creationId="{77413EF2-0AE5-D971-289A-840ED5E5E3DF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6" creationId="{82E4445B-92DE-5671-A6B7-B9A5562DAF28}"/>
          </ac:spMkLst>
        </pc:spChg>
        <pc:picChg chg="mod">
          <ac:chgData name="Jha, Aryan Ritwajeet" userId="2aad577e-539b-449b-83a6-8d411f484b4d" providerId="ADAL" clId="{F9A49C3A-ABF0-42A7-ADEA-EAC5D79E6D94}" dt="2024-04-26T07:37:04.359" v="2594" actId="14826"/>
          <ac:picMkLst>
            <pc:docMk/>
            <pc:sldMk cId="2973886316" sldId="64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7:36:55.724" v="2593" actId="14826"/>
          <ac:picMkLst>
            <pc:docMk/>
            <pc:sldMk cId="2973886316" sldId="64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7:37:12.815" v="2595" actId="14826"/>
          <ac:picMkLst>
            <pc:docMk/>
            <pc:sldMk cId="2973886316" sldId="644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7:43:14.126" v="2737"/>
        <pc:sldMkLst>
          <pc:docMk/>
          <pc:sldMk cId="847107224" sldId="645"/>
        </pc:sldMkLst>
        <pc:spChg chg="mod">
          <ac:chgData name="Jha, Aryan Ritwajeet" userId="2aad577e-539b-449b-83a6-8d411f484b4d" providerId="ADAL" clId="{F9A49C3A-ABF0-42A7-ADEA-EAC5D79E6D94}" dt="2024-04-26T07:35:26.116" v="2587" actId="20577"/>
          <ac:spMkLst>
            <pc:docMk/>
            <pc:sldMk cId="847107224" sldId="64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4" creationId="{417C642A-96CE-5A03-A145-F12064619246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6" creationId="{19F4CB89-06B8-7B2A-A692-5AB072BFCA3F}"/>
          </ac:spMkLst>
        </pc:spChg>
        <pc:picChg chg="mod">
          <ac:chgData name="Jha, Aryan Ritwajeet" userId="2aad577e-539b-449b-83a6-8d411f484b4d" providerId="ADAL" clId="{F9A49C3A-ABF0-42A7-ADEA-EAC5D79E6D94}" dt="2024-04-26T07:36:36.728" v="2592" actId="14826"/>
          <ac:picMkLst>
            <pc:docMk/>
            <pc:sldMk cId="847107224" sldId="64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7:36:17.325" v="2590" actId="14826"/>
          <ac:picMkLst>
            <pc:docMk/>
            <pc:sldMk cId="847107224" sldId="64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7:36:27.262" v="2591" actId="14826"/>
          <ac:picMkLst>
            <pc:docMk/>
            <pc:sldMk cId="847107224" sldId="645"/>
            <ac:picMk id="9" creationId="{91D6F17C-5F67-11EF-789D-F84416C6DC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01-May-24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3510.png"/><Relationship Id="rId4" Type="http://schemas.openxmlformats.org/officeDocument/2006/relationships/image" Target="../media/image5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6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6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9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11" Type="http://schemas.openxmlformats.org/officeDocument/2006/relationships/image" Target="../media/image400.png"/><Relationship Id="rId5" Type="http://schemas.openxmlformats.org/officeDocument/2006/relationships/image" Target="../media/image395.png"/><Relationship Id="rId10" Type="http://schemas.openxmlformats.org/officeDocument/2006/relationships/image" Target="../media/image399.png"/><Relationship Id="rId4" Type="http://schemas.openxmlformats.org/officeDocument/2006/relationships/image" Target="../media/image394.png"/><Relationship Id="rId9" Type="http://schemas.openxmlformats.org/officeDocument/2006/relationships/image" Target="../media/image39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10" Type="http://schemas.openxmlformats.org/officeDocument/2006/relationships/image" Target="../media/image407.png"/><Relationship Id="rId4" Type="http://schemas.openxmlformats.org/officeDocument/2006/relationships/image" Target="../media/image402.png"/><Relationship Id="rId9" Type="http://schemas.openxmlformats.org/officeDocument/2006/relationships/image" Target="../media/image40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7" Type="http://schemas.openxmlformats.org/officeDocument/2006/relationships/image" Target="../media/image468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40.png"/><Relationship Id="rId5" Type="http://schemas.openxmlformats.org/officeDocument/2006/relationships/image" Target="../media/image74.png"/><Relationship Id="rId10" Type="http://schemas.openxmlformats.org/officeDocument/2006/relationships/image" Target="../media/image39.png"/><Relationship Id="rId4" Type="http://schemas.openxmlformats.org/officeDocument/2006/relationships/image" Target="../media/image73.png"/><Relationship Id="rId9" Type="http://schemas.openxmlformats.org/officeDocument/2006/relationships/image" Target="../media/image3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494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7" Type="http://schemas.openxmlformats.org/officeDocument/2006/relationships/image" Target="../media/image502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9.png"/><Relationship Id="rId7" Type="http://schemas.openxmlformats.org/officeDocument/2006/relationships/image" Target="../media/image3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7" Type="http://schemas.openxmlformats.org/officeDocument/2006/relationships/image" Target="../media/image509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5" Type="http://schemas.openxmlformats.org/officeDocument/2006/relationships/image" Target="../media/image516.png"/><Relationship Id="rId4" Type="http://schemas.openxmlformats.org/officeDocument/2006/relationships/image" Target="../media/image51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532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537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542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4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gi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7" Type="http://schemas.openxmlformats.org/officeDocument/2006/relationships/image" Target="../media/image3800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5" Type="http://schemas.openxmlformats.org/officeDocument/2006/relationships/image" Target="../media/image551.png"/><Relationship Id="rId4" Type="http://schemas.openxmlformats.org/officeDocument/2006/relationships/image" Target="../media/image55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9.png"/><Relationship Id="rId5" Type="http://schemas.openxmlformats.org/officeDocument/2006/relationships/image" Target="../media/image558.png"/><Relationship Id="rId4" Type="http://schemas.openxmlformats.org/officeDocument/2006/relationships/image" Target="../media/image557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3.png"/><Relationship Id="rId5" Type="http://schemas.openxmlformats.org/officeDocument/2006/relationships/image" Target="../media/image558.png"/><Relationship Id="rId4" Type="http://schemas.openxmlformats.org/officeDocument/2006/relationships/image" Target="../media/image56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5" Type="http://schemas.openxmlformats.org/officeDocument/2006/relationships/image" Target="../media/image516.png"/><Relationship Id="rId4" Type="http://schemas.openxmlformats.org/officeDocument/2006/relationships/image" Target="../media/image51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9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6.png"/><Relationship Id="rId7" Type="http://schemas.openxmlformats.org/officeDocument/2006/relationships/image" Target="../media/image4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9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97.png"/><Relationship Id="rId9" Type="http://schemas.openxmlformats.org/officeDocument/2006/relationships/image" Target="../media/image1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9.png"/><Relationship Id="rId5" Type="http://schemas.openxmlformats.org/officeDocument/2006/relationships/image" Target="../media/image588.png"/><Relationship Id="rId4" Type="http://schemas.openxmlformats.org/officeDocument/2006/relationships/image" Target="../media/image58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3.png"/><Relationship Id="rId5" Type="http://schemas.openxmlformats.org/officeDocument/2006/relationships/image" Target="../media/image592.png"/><Relationship Id="rId4" Type="http://schemas.openxmlformats.org/officeDocument/2006/relationships/image" Target="../media/image59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9.png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3.png"/><Relationship Id="rId4" Type="http://schemas.openxmlformats.org/officeDocument/2006/relationships/image" Target="../media/image60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7.png"/><Relationship Id="rId5" Type="http://schemas.openxmlformats.org/officeDocument/2006/relationships/image" Target="../media/image606.png"/><Relationship Id="rId4" Type="http://schemas.openxmlformats.org/officeDocument/2006/relationships/image" Target="../media/image605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5" Type="http://schemas.openxmlformats.org/officeDocument/2006/relationships/image" Target="../media/image611.png"/><Relationship Id="rId4" Type="http://schemas.openxmlformats.org/officeDocument/2006/relationships/image" Target="../media/image60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6.png"/><Relationship Id="rId5" Type="http://schemas.openxmlformats.org/officeDocument/2006/relationships/image" Target="../media/image615.png"/><Relationship Id="rId4" Type="http://schemas.openxmlformats.org/officeDocument/2006/relationships/image" Target="../media/image6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72.png"/><Relationship Id="rId7" Type="http://schemas.openxmlformats.org/officeDocument/2006/relationships/image" Target="../media/image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73.png"/><Relationship Id="rId9" Type="http://schemas.openxmlformats.org/officeDocument/2006/relationships/image" Target="../media/image42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3.png"/><Relationship Id="rId4" Type="http://schemas.openxmlformats.org/officeDocument/2006/relationships/image" Target="../media/image622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5" Type="http://schemas.openxmlformats.org/officeDocument/2006/relationships/image" Target="../media/image624.png"/><Relationship Id="rId4" Type="http://schemas.openxmlformats.org/officeDocument/2006/relationships/image" Target="../media/image4700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476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5" Type="http://schemas.openxmlformats.org/officeDocument/2006/relationships/image" Target="../media/image628.png"/><Relationship Id="rId4" Type="http://schemas.openxmlformats.org/officeDocument/2006/relationships/image" Target="../media/image4811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632.png"/><Relationship Id="rId7" Type="http://schemas.openxmlformats.org/officeDocument/2006/relationships/image" Target="../media/image636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5.png"/><Relationship Id="rId5" Type="http://schemas.openxmlformats.org/officeDocument/2006/relationships/image" Target="../media/image634.png"/><Relationship Id="rId4" Type="http://schemas.openxmlformats.org/officeDocument/2006/relationships/image" Target="../media/image633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7" Type="http://schemas.openxmlformats.org/officeDocument/2006/relationships/image" Target="../media/image4970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63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7" Type="http://schemas.openxmlformats.org/officeDocument/2006/relationships/image" Target="../media/image5030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6.png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7" Type="http://schemas.openxmlformats.org/officeDocument/2006/relationships/image" Target="../media/image5090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4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7" Type="http://schemas.openxmlformats.org/officeDocument/2006/relationships/image" Target="../media/image5150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7.png"/><Relationship Id="rId5" Type="http://schemas.openxmlformats.org/officeDocument/2006/relationships/image" Target="../media/image656.png"/><Relationship Id="rId4" Type="http://schemas.openxmlformats.org/officeDocument/2006/relationships/image" Target="../media/image6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0.png"/><Relationship Id="rId3" Type="http://schemas.openxmlformats.org/officeDocument/2006/relationships/image" Target="../media/image5220.png"/><Relationship Id="rId7" Type="http://schemas.openxmlformats.org/officeDocument/2006/relationships/image" Target="../media/image5260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0.png"/><Relationship Id="rId5" Type="http://schemas.openxmlformats.org/officeDocument/2006/relationships/image" Target="../media/image5240.png"/><Relationship Id="rId4" Type="http://schemas.openxmlformats.org/officeDocument/2006/relationships/image" Target="../media/image5230.png"/><Relationship Id="rId9" Type="http://schemas.openxmlformats.org/officeDocument/2006/relationships/image" Target="../media/image5280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0.png"/><Relationship Id="rId3" Type="http://schemas.openxmlformats.org/officeDocument/2006/relationships/image" Target="../media/image5300.png"/><Relationship Id="rId7" Type="http://schemas.openxmlformats.org/officeDocument/2006/relationships/image" Target="../media/image5340.png"/><Relationship Id="rId2" Type="http://schemas.openxmlformats.org/officeDocument/2006/relationships/image" Target="../media/image5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0.png"/><Relationship Id="rId5" Type="http://schemas.openxmlformats.org/officeDocument/2006/relationships/image" Target="../media/image5320.png"/><Relationship Id="rId4" Type="http://schemas.openxmlformats.org/officeDocument/2006/relationships/image" Target="../media/image531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9.png"/><Relationship Id="rId5" Type="http://schemas.openxmlformats.org/officeDocument/2006/relationships/image" Target="../media/image658.png"/><Relationship Id="rId4" Type="http://schemas.openxmlformats.org/officeDocument/2006/relationships/image" Target="../media/image481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7" Type="http://schemas.openxmlformats.org/officeDocument/2006/relationships/image" Target="../media/image544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0.png"/><Relationship Id="rId5" Type="http://schemas.openxmlformats.org/officeDocument/2006/relationships/image" Target="../media/image665.png"/><Relationship Id="rId4" Type="http://schemas.openxmlformats.org/officeDocument/2006/relationships/image" Target="../media/image4800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70.png"/><Relationship Id="rId4" Type="http://schemas.openxmlformats.org/officeDocument/2006/relationships/image" Target="../media/image6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2.png"/><Relationship Id="rId7" Type="http://schemas.openxmlformats.org/officeDocument/2006/relationships/image" Target="../media/image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9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73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72.png"/><Relationship Id="rId7" Type="http://schemas.openxmlformats.org/officeDocument/2006/relationships/image" Target="../media/image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73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1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2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2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2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2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2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2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3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3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31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3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3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0868"/>
            <a:ext cx="5735534" cy="3033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927" y="2081307"/>
            <a:ext cx="3710719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01" y="1996378"/>
            <a:ext cx="2696670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944" y="367558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>
            <a:extLst>
              <a:ext uri="{FF2B5EF4-FFF2-40B4-BE49-F238E27FC236}">
                <a16:creationId xmlns:a16="http://schemas.microsoft.com/office/drawing/2014/main" id="{0F77EC7C-4EFC-0D5E-65C4-2D3D7F3E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18090BF0-9B6A-F0D1-33F2-2E8062F4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842B4E67-F0EC-91F9-D92A-9EC59F45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85" y="1801786"/>
            <a:ext cx="4226814" cy="104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9813"/>
            <a:ext cx="5735534" cy="301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1687"/>
            <a:ext cx="4798979" cy="3347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0718441-D72A-0BC1-3191-644D97F36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9673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73279"/>
            <a:ext cx="4737210" cy="3324358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6E62753F-3B96-3FE7-930C-E10C6C7F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64B02AEB-081F-246A-F970-6C7AC851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90D5BBED-C3D9-1134-5416-BF057720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8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9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94" y="1770099"/>
            <a:ext cx="4452523" cy="1088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60325"/>
            <a:ext cx="5072656" cy="266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4582143" y="617226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770C366-CE4F-9A68-8BC1-9EDEE28B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</p:spTree>
    <p:extLst>
      <p:ext uri="{BB962C8B-B14F-4D97-AF65-F5344CB8AC3E}">
        <p14:creationId xmlns:p14="http://schemas.microsoft.com/office/powerpoint/2010/main" val="3678306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3DBD4-9CF8-AE7D-9B28-F732C8D7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618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392AA-A2D2-E190-5CCF-A6A737E7C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6595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661352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9086579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A97A5-BF9B-0A10-378C-ACB6ED81A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16036-4A1D-1869-2694-F39F89DA705F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659C4-DB29-FC9B-3E7E-6ADFDBF7761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CC324-C11A-7796-4FD2-B210ECA67BD8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034EF-5FC3-32FF-32C5-8E9AA84ABBC6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1DA4E-1B0E-663F-1306-49DEDB869D62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EF686-471B-185A-D58F-DA78C1FBF694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693287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320963821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2207211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424071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67698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936268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1204895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050" y="2034695"/>
            <a:ext cx="2652146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52045"/>
            <a:ext cx="5072656" cy="2680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87373"/>
            <a:ext cx="4737210" cy="3296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A59AD-DC95-AFEF-71F4-F745E6E2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2521D-3CD6-E0E3-1371-C4C6266FDF41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ACA1C-AA1C-C845-1058-168FE2A1C1F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6E341-29E3-F5FE-8EE1-9C342A455B4B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822A7-600E-FF5B-7AB9-2626ED2B47EF}"/>
              </a:ext>
            </a:extLst>
          </p:cNvPr>
          <p:cNvSpPr/>
          <p:nvPr/>
        </p:nvSpPr>
        <p:spPr>
          <a:xfrm>
            <a:off x="337537" y="6045945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4D8B7-4742-C4C7-91AC-D4A692E650B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63EA5-A954-6D41-92AB-BDB6967ACAD2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3207514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ED07C-F7BC-8C34-A762-79770863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69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C8B0F-AE61-A2C5-CA62-38CD93F10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815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0" y="3505068"/>
            <a:ext cx="529573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59" y="3365709"/>
            <a:ext cx="475878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679" y="3360024"/>
            <a:ext cx="4782140" cy="33508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4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700" y="2081307"/>
            <a:ext cx="3111173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519" y="3380554"/>
            <a:ext cx="5499017" cy="3053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67EB295-5484-20EE-C704-07EE2F81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88939D92-125B-686A-50BE-55BBECC8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25" y="1705551"/>
            <a:ext cx="2023872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DED296-1ADD-1659-37F1-A8F383408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127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2589"/>
            <a:ext cx="4282553" cy="75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3626680"/>
            <a:ext cx="4623328" cy="2417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637" y="3358594"/>
            <a:ext cx="4786223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762"/>
            <a:ext cx="231583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0C081-FC19-CE13-23B6-624A6C69DF33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500E8-F2F4-7329-BE51-7D811429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11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30" y="3380554"/>
            <a:ext cx="5734195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32" y="3360024"/>
            <a:ext cx="4682834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1982690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36917-1FA5-4C2C-F9B6-34B3423A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694058-7602-9287-9B75-61246C4A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7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BE1AF-E766-4D2C-ACA1-50D33398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24680A-CC29-E49C-D942-C67B477C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822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4A5F5-3871-3035-5BE1-1F5F1D52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B3E658-032B-0849-B543-BAE068A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77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355BFF-45A2-658C-F47E-EA98410B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DFD9D3-4BD2-C79F-89ED-874A881B5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669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8FB333-6572-D895-D162-F5343144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2045EB-9174-6D59-0F78-240C3505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19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DC9EB-9DED-B50E-5152-89CDA9F35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8916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BAB6-C6E4-3924-DC08-C57E91E26345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7415E-65B2-64E7-1FA1-99138846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457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11113</Words>
  <Application>Microsoft Office PowerPoint</Application>
  <PresentationFormat>Widescreen</PresentationFormat>
  <Paragraphs>914</Paragraphs>
  <Slides>209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209</vt:i4>
      </vt:variant>
    </vt:vector>
  </HeadingPairs>
  <TitlesOfParts>
    <vt:vector size="219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Latest Slides End Here.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T=11, PV=10%, Batt=15%</vt:lpstr>
      <vt:lpstr>MPCOPF Verified for T=11, PV=10%, Batt=15%</vt:lpstr>
      <vt:lpstr>MPDOPF Verified for T=11, PV=10%, Batt=15%</vt:lpstr>
      <vt:lpstr>MPCOPF Verified for T=11, PV=10%, Batt=15%</vt:lpstr>
      <vt:lpstr>Boundary Complex Powers</vt:lpstr>
      <vt:lpstr>Boundary Voltages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Boundary Complex Powers</vt:lpstr>
      <vt:lpstr>Boundary Voltages</vt:lpstr>
      <vt:lpstr>MPDOPF Verified for T=16, PV=10%, Batt=15%</vt:lpstr>
      <vt:lpstr>MPDOPF Verified for T=16,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2024-05-02T01:06:36Z</dcterms:modified>
</cp:coreProperties>
</file>